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4"/>
  </p:sldMasterIdLst>
  <p:notesMasterIdLst>
    <p:notesMasterId r:id="rId6"/>
  </p:notesMasterIdLst>
  <p:handoutMasterIdLst>
    <p:handoutMasterId r:id="rId7"/>
  </p:handoutMasterIdLst>
  <p:sldIdLst>
    <p:sldId id="259" r:id="rId5"/>
  </p:sldIdLst>
  <p:sldSz cx="42976800" cy="20585113"/>
  <p:notesSz cx="10693400" cy="15125700"/>
  <p:custDataLst>
    <p:tags r:id="rId8"/>
  </p:custDataLst>
  <p:defaultTextStyle>
    <a:defPPr>
      <a:defRPr kern="0"/>
    </a:defPPr>
  </p:defaultTextStyle>
  <p:extLst>
    <p:ext uri="{EFAFB233-063F-42B5-8137-9DF3F51BA10A}">
      <p15:sldGuideLst xmlns:p15="http://schemas.microsoft.com/office/powerpoint/2012/main">
        <p15:guide id="1" orient="horz" pos="867" userDrawn="1">
          <p15:clr>
            <a:srgbClr val="A4A3A4"/>
          </p15:clr>
        </p15:guide>
        <p15:guide id="2" orient="horz" pos="6929" userDrawn="1">
          <p15:clr>
            <a:srgbClr val="A4A3A4"/>
          </p15:clr>
        </p15:guide>
        <p15:guide id="3" orient="horz" pos="3542" userDrawn="1">
          <p15:clr>
            <a:srgbClr val="A4A3A4"/>
          </p15:clr>
        </p15:guide>
        <p15:guide id="4" orient="horz" pos="9613" userDrawn="1">
          <p15:clr>
            <a:srgbClr val="A4A3A4"/>
          </p15:clr>
        </p15:guide>
        <p15:guide id="5" pos="13536">
          <p15:clr>
            <a:srgbClr val="A4A3A4"/>
          </p15:clr>
        </p15:guide>
        <p15:guide id="6" orient="horz" pos="8099" userDrawn="1">
          <p15:clr>
            <a:srgbClr val="A4A3A4"/>
          </p15:clr>
        </p15:guide>
        <p15:guide id="7" pos="18068" userDrawn="1">
          <p15:clr>
            <a:srgbClr val="A4A3A4"/>
          </p15:clr>
        </p15:guide>
        <p15:guide id="8" pos="20811" userDrawn="1">
          <p15:clr>
            <a:srgbClr val="A4A3A4"/>
          </p15:clr>
        </p15:guide>
        <p15:guide id="9" pos="23261" userDrawn="1">
          <p15:clr>
            <a:srgbClr val="A4A3A4"/>
          </p15:clr>
        </p15:guide>
        <p15:guide id="10" pos="23694" userDrawn="1">
          <p15:clr>
            <a:srgbClr val="A4A3A4"/>
          </p15:clr>
        </p15:guide>
        <p15:guide id="11" pos="24124" userDrawn="1">
          <p15:clr>
            <a:srgbClr val="A4A3A4"/>
          </p15:clr>
        </p15:guide>
        <p15:guide id="12" pos="24554" userDrawn="1">
          <p15:clr>
            <a:srgbClr val="A4A3A4"/>
          </p15:clr>
        </p15:guide>
        <p15:guide id="13" pos="25847" userDrawn="1">
          <p15:clr>
            <a:srgbClr val="A4A3A4"/>
          </p15:clr>
        </p15:guide>
        <p15:guide id="14" pos="26280" userDrawn="1">
          <p15:clr>
            <a:srgbClr val="A4A3A4"/>
          </p15:clr>
        </p15:guide>
        <p15:guide id="15" pos="15368" userDrawn="1">
          <p15:clr>
            <a:srgbClr val="A4A3A4"/>
          </p15:clr>
        </p15:guide>
        <p15:guide id="16" orient="horz" pos="3777" userDrawn="1">
          <p15:clr>
            <a:srgbClr val="A4A3A4"/>
          </p15:clr>
        </p15:guide>
        <p15:guide id="17" orient="horz" pos="6660" userDrawn="1">
          <p15:clr>
            <a:srgbClr val="A4A3A4"/>
          </p15:clr>
        </p15:guide>
        <p15:guide id="18" orient="horz" pos="3230" userDrawn="1">
          <p15:clr>
            <a:srgbClr val="A4A3A4"/>
          </p15:clr>
        </p15:guide>
        <p15:guide id="19" pos="1363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96A914-4A82-6292-6C56-B409DC203EEB}" name="Michelle Mancher " initials="MM" userId="Michelle Mancher " providerId="None"/>
  <p188:author id="{E57F3561-A4FC-1FA9-79A3-C9B82E2226AD}" name="Jerry Huang" initials="JH" userId="S::Jerry.Huang@primeglobalpeople.com::47175e71-6f0f-4bf1-922a-f2da50266449" providerId="AD"/>
  <p188:author id="{8F4F1484-770B-D90B-A95A-C4CCDCB84F04}" name="Writer" initials="W" userId="Writer" providerId="None"/>
  <p188:author id="{8EB81188-4447-A01E-FA03-B39F1A8800F6}" name="Louise Martin" initials="LM" userId="S::Louise.Martin@primeglobalpeople.com::4fcac71d-3899-4a5b-ba16-0351c4500b46" providerId="AD"/>
  <p188:author id="{B85AEE9A-3021-74FA-AD4F-86B4D2912F36}" name="Reviewer" initials="R" userId="Reviewer" providerId="None"/>
  <p188:author id="{42023BA0-F67E-BAF4-F933-0E220BF0FCBA}" name="Cindy Cheung" initials="CC" userId="Cindy Cheung" providerId="None"/>
  <p188:author id="{48EEE1B8-B244-9AF1-3925-91D7C3E11C17}" name="Rosie Henderson" initials="RH" userId="Rosie Henderson" providerId="None"/>
  <p188:author id="{B79233BF-4BCD-A6A9-987E-9CC1757EEF8D}" name="Vasupradha Vethantham" initials="VV" userId="Vasupradha Vethantham" providerId="None"/>
  <p188:author id="{570048E5-861E-E1CE-53A8-CE41FCCD8AF3}" name="Strange, Nicholas (CHI-CMC)" initials="NS" userId="S::Nicholas.Strange@connect-cmc.com::ece15ed6-4ecf-455b-966e-46a89c18d501" providerId="AD"/>
  <p188:author id="{307BE0FE-DAB9-E534-18D0-77226195429A}" name="Messina, Emily (GLA-CMC)" initials="EM" userId="S::emily.messina@connect-cmc.com::0121930d-ade5-4b56-ab5a-91e143eb698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97132"/>
    <a:srgbClr val="0F9ED5"/>
    <a:srgbClr val="ADD17D"/>
    <a:srgbClr val="5A7D2B"/>
    <a:srgbClr val="92C252"/>
    <a:srgbClr val="C1C1FF"/>
    <a:srgbClr val="0000C9"/>
    <a:srgbClr val="6F9A36"/>
    <a:srgbClr val="BBD993"/>
    <a:srgbClr val="E7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656" autoAdjust="0"/>
    <p:restoredTop sz="94660"/>
  </p:normalViewPr>
  <p:slideViewPr>
    <p:cSldViewPr snapToGrid="0">
      <p:cViewPr>
        <p:scale>
          <a:sx n="50" d="100"/>
          <a:sy n="50" d="100"/>
        </p:scale>
        <p:origin x="-2586" y="-1716"/>
      </p:cViewPr>
      <p:guideLst>
        <p:guide orient="horz" pos="867"/>
        <p:guide orient="horz" pos="6929"/>
        <p:guide orient="horz" pos="3542"/>
        <p:guide orient="horz" pos="9613"/>
        <p:guide pos="13536"/>
        <p:guide orient="horz" pos="8099"/>
        <p:guide pos="18068"/>
        <p:guide pos="20811"/>
        <p:guide pos="23261"/>
        <p:guide pos="23694"/>
        <p:guide pos="24124"/>
        <p:guide pos="24554"/>
        <p:guide pos="25847"/>
        <p:guide pos="26280"/>
        <p:guide pos="15368"/>
        <p:guide orient="horz" pos="3777"/>
        <p:guide orient="horz" pos="6660"/>
        <p:guide orient="horz" pos="3230"/>
        <p:guide pos="13636"/>
      </p:guideLst>
    </p:cSldViewPr>
  </p:slideViewPr>
  <p:notesTextViewPr>
    <p:cViewPr>
      <p:scale>
        <a:sx n="1" d="1"/>
        <a:sy n="1" d="1"/>
      </p:scale>
      <p:origin x="0" y="0"/>
    </p:cViewPr>
  </p:notesTextViewPr>
  <p:notesViewPr>
    <p:cSldViewPr snapToGrid="0">
      <p:cViewPr varScale="1">
        <p:scale>
          <a:sx n="51" d="100"/>
          <a:sy n="51" d="100"/>
        </p:scale>
        <p:origin x="4026"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Henderson" userId="45e78c19-87dc-48bb-a4c9-590760780d6d" providerId="ADAL" clId="{CE6DF811-484D-4EFD-A1B0-91BB41156F03}"/>
    <pc:docChg chg="modSld">
      <pc:chgData name="Rosie Henderson" userId="45e78c19-87dc-48bb-a4c9-590760780d6d" providerId="ADAL" clId="{CE6DF811-484D-4EFD-A1B0-91BB41156F03}" dt="2026-02-04T14:38:52.632" v="4" actId="208"/>
      <pc:docMkLst>
        <pc:docMk/>
      </pc:docMkLst>
      <pc:sldChg chg="modSp mod">
        <pc:chgData name="Rosie Henderson" userId="45e78c19-87dc-48bb-a4c9-590760780d6d" providerId="ADAL" clId="{CE6DF811-484D-4EFD-A1B0-91BB41156F03}" dt="2026-02-04T14:38:52.632" v="4" actId="208"/>
        <pc:sldMkLst>
          <pc:docMk/>
          <pc:sldMk cId="3689563720" sldId="259"/>
        </pc:sldMkLst>
        <pc:spChg chg="mod">
          <ac:chgData name="Rosie Henderson" userId="45e78c19-87dc-48bb-a4c9-590760780d6d" providerId="ADAL" clId="{CE6DF811-484D-4EFD-A1B0-91BB41156F03}" dt="2026-02-04T14:36:57.960" v="0" actId="20577"/>
          <ac:spMkLst>
            <pc:docMk/>
            <pc:sldMk cId="3689563720" sldId="259"/>
            <ac:spMk id="18" creationId="{47C797B7-7890-4D5D-0821-2943B519927A}"/>
          </ac:spMkLst>
        </pc:spChg>
        <pc:spChg chg="mod">
          <ac:chgData name="Rosie Henderson" userId="45e78c19-87dc-48bb-a4c9-590760780d6d" providerId="ADAL" clId="{CE6DF811-484D-4EFD-A1B0-91BB41156F03}" dt="2026-02-04T14:38:52.632" v="4" actId="208"/>
          <ac:spMkLst>
            <pc:docMk/>
            <pc:sldMk cId="3689563720" sldId="259"/>
            <ac:spMk id="358" creationId="{D62A3756-169E-B1A4-5FA1-6C5859509E50}"/>
          </ac:spMkLst>
        </pc:spChg>
        <pc:spChg chg="mod">
          <ac:chgData name="Rosie Henderson" userId="45e78c19-87dc-48bb-a4c9-590760780d6d" providerId="ADAL" clId="{CE6DF811-484D-4EFD-A1B0-91BB41156F03}" dt="2026-02-04T14:38:52.632" v="4" actId="208"/>
          <ac:spMkLst>
            <pc:docMk/>
            <pc:sldMk cId="3689563720" sldId="259"/>
            <ac:spMk id="359" creationId="{0CF1E4EC-3B06-6344-14F1-357006D8C15B}"/>
          </ac:spMkLst>
        </pc:spChg>
        <pc:spChg chg="mod">
          <ac:chgData name="Rosie Henderson" userId="45e78c19-87dc-48bb-a4c9-590760780d6d" providerId="ADAL" clId="{CE6DF811-484D-4EFD-A1B0-91BB41156F03}" dt="2026-02-04T14:38:52.632" v="4" actId="208"/>
          <ac:spMkLst>
            <pc:docMk/>
            <pc:sldMk cId="3689563720" sldId="259"/>
            <ac:spMk id="361" creationId="{4CF59201-1742-866F-DFBB-B05AE7470AE4}"/>
          </ac:spMkLst>
        </pc:spChg>
        <pc:spChg chg="mod">
          <ac:chgData name="Rosie Henderson" userId="45e78c19-87dc-48bb-a4c9-590760780d6d" providerId="ADAL" clId="{CE6DF811-484D-4EFD-A1B0-91BB41156F03}" dt="2026-02-04T14:38:52.632" v="4" actId="208"/>
          <ac:spMkLst>
            <pc:docMk/>
            <pc:sldMk cId="3689563720" sldId="259"/>
            <ac:spMk id="362" creationId="{3A9F8DCF-4298-50A5-14B5-542E48BD2927}"/>
          </ac:spMkLst>
        </pc:spChg>
        <pc:spChg chg="mod">
          <ac:chgData name="Rosie Henderson" userId="45e78c19-87dc-48bb-a4c9-590760780d6d" providerId="ADAL" clId="{CE6DF811-484D-4EFD-A1B0-91BB41156F03}" dt="2026-02-04T14:38:52.632" v="4" actId="208"/>
          <ac:spMkLst>
            <pc:docMk/>
            <pc:sldMk cId="3689563720" sldId="259"/>
            <ac:spMk id="363" creationId="{F34D0B41-0672-C2BC-DB55-B00202F27A44}"/>
          </ac:spMkLst>
        </pc:spChg>
        <pc:spChg chg="mod">
          <ac:chgData name="Rosie Henderson" userId="45e78c19-87dc-48bb-a4c9-590760780d6d" providerId="ADAL" clId="{CE6DF811-484D-4EFD-A1B0-91BB41156F03}" dt="2026-02-04T14:38:52.632" v="4" actId="208"/>
          <ac:spMkLst>
            <pc:docMk/>
            <pc:sldMk cId="3689563720" sldId="259"/>
            <ac:spMk id="364" creationId="{E32A0652-4084-3320-3F45-487A807A7D6A}"/>
          </ac:spMkLst>
        </pc:spChg>
        <pc:spChg chg="mod">
          <ac:chgData name="Rosie Henderson" userId="45e78c19-87dc-48bb-a4c9-590760780d6d" providerId="ADAL" clId="{CE6DF811-484D-4EFD-A1B0-91BB41156F03}" dt="2026-02-04T14:38:52.632" v="4" actId="208"/>
          <ac:spMkLst>
            <pc:docMk/>
            <pc:sldMk cId="3689563720" sldId="259"/>
            <ac:spMk id="365" creationId="{72EBC24E-40E0-44BA-950B-9A50F225AF8C}"/>
          </ac:spMkLst>
        </pc:spChg>
        <pc:spChg chg="mod">
          <ac:chgData name="Rosie Henderson" userId="45e78c19-87dc-48bb-a4c9-590760780d6d" providerId="ADAL" clId="{CE6DF811-484D-4EFD-A1B0-91BB41156F03}" dt="2026-02-04T14:38:52.632" v="4" actId="208"/>
          <ac:spMkLst>
            <pc:docMk/>
            <pc:sldMk cId="3689563720" sldId="259"/>
            <ac:spMk id="366" creationId="{14EA5CE7-D6B9-4FB7-DAE3-2FD97584028A}"/>
          </ac:spMkLst>
        </pc:spChg>
        <pc:spChg chg="mod">
          <ac:chgData name="Rosie Henderson" userId="45e78c19-87dc-48bb-a4c9-590760780d6d" providerId="ADAL" clId="{CE6DF811-484D-4EFD-A1B0-91BB41156F03}" dt="2026-02-04T14:38:52.632" v="4" actId="208"/>
          <ac:spMkLst>
            <pc:docMk/>
            <pc:sldMk cId="3689563720" sldId="259"/>
            <ac:spMk id="367" creationId="{0CFCA786-662E-FC49-D173-6134F1D71838}"/>
          </ac:spMkLst>
        </pc:spChg>
        <pc:spChg chg="mod">
          <ac:chgData name="Rosie Henderson" userId="45e78c19-87dc-48bb-a4c9-590760780d6d" providerId="ADAL" clId="{CE6DF811-484D-4EFD-A1B0-91BB41156F03}" dt="2026-02-04T14:38:52.632" v="4" actId="208"/>
          <ac:spMkLst>
            <pc:docMk/>
            <pc:sldMk cId="3689563720" sldId="259"/>
            <ac:spMk id="405" creationId="{39B952EA-5C59-87B4-0B34-608E2C4E7A76}"/>
          </ac:spMkLst>
        </pc:spChg>
        <pc:spChg chg="mod">
          <ac:chgData name="Rosie Henderson" userId="45e78c19-87dc-48bb-a4c9-590760780d6d" providerId="ADAL" clId="{CE6DF811-484D-4EFD-A1B0-91BB41156F03}" dt="2026-02-04T14:38:24.128" v="2" actId="208"/>
          <ac:spMkLst>
            <pc:docMk/>
            <pc:sldMk cId="3689563720" sldId="259"/>
            <ac:spMk id="728" creationId="{35CFA288-96BC-DDF6-85B6-049D326F9448}"/>
          </ac:spMkLst>
        </pc:spChg>
        <pc:spChg chg="mod">
          <ac:chgData name="Rosie Henderson" userId="45e78c19-87dc-48bb-a4c9-590760780d6d" providerId="ADAL" clId="{CE6DF811-484D-4EFD-A1B0-91BB41156F03}" dt="2026-02-04T14:38:24.128" v="2" actId="208"/>
          <ac:spMkLst>
            <pc:docMk/>
            <pc:sldMk cId="3689563720" sldId="259"/>
            <ac:spMk id="980" creationId="{11940B1A-2F59-0B37-9005-ACEF8B0BF4C0}"/>
          </ac:spMkLst>
        </pc:spChg>
        <pc:spChg chg="mod">
          <ac:chgData name="Rosie Henderson" userId="45e78c19-87dc-48bb-a4c9-590760780d6d" providerId="ADAL" clId="{CE6DF811-484D-4EFD-A1B0-91BB41156F03}" dt="2026-02-04T14:38:24.128" v="2" actId="208"/>
          <ac:spMkLst>
            <pc:docMk/>
            <pc:sldMk cId="3689563720" sldId="259"/>
            <ac:spMk id="981" creationId="{34EC3A90-64F4-2E50-8BD7-4AA91FEA001D}"/>
          </ac:spMkLst>
        </pc:spChg>
        <pc:spChg chg="mod">
          <ac:chgData name="Rosie Henderson" userId="45e78c19-87dc-48bb-a4c9-590760780d6d" providerId="ADAL" clId="{CE6DF811-484D-4EFD-A1B0-91BB41156F03}" dt="2026-02-04T14:38:24.128" v="2" actId="208"/>
          <ac:spMkLst>
            <pc:docMk/>
            <pc:sldMk cId="3689563720" sldId="259"/>
            <ac:spMk id="982" creationId="{55AB3BC2-F7A8-6D9C-1A4A-856DF35D561D}"/>
          </ac:spMkLst>
        </pc:spChg>
        <pc:spChg chg="mod">
          <ac:chgData name="Rosie Henderson" userId="45e78c19-87dc-48bb-a4c9-590760780d6d" providerId="ADAL" clId="{CE6DF811-484D-4EFD-A1B0-91BB41156F03}" dt="2026-02-04T14:38:24.128" v="2" actId="208"/>
          <ac:spMkLst>
            <pc:docMk/>
            <pc:sldMk cId="3689563720" sldId="259"/>
            <ac:spMk id="983" creationId="{BE9BD2C7-C58F-B5EC-CB11-3886B8C02852}"/>
          </ac:spMkLst>
        </pc:spChg>
        <pc:spChg chg="mod">
          <ac:chgData name="Rosie Henderson" userId="45e78c19-87dc-48bb-a4c9-590760780d6d" providerId="ADAL" clId="{CE6DF811-484D-4EFD-A1B0-91BB41156F03}" dt="2026-02-04T14:38:24.128" v="2" actId="208"/>
          <ac:spMkLst>
            <pc:docMk/>
            <pc:sldMk cId="3689563720" sldId="259"/>
            <ac:spMk id="984" creationId="{D2E8D024-BD29-80A5-93FF-E74268BD812A}"/>
          </ac:spMkLst>
        </pc:spChg>
        <pc:spChg chg="mod">
          <ac:chgData name="Rosie Henderson" userId="45e78c19-87dc-48bb-a4c9-590760780d6d" providerId="ADAL" clId="{CE6DF811-484D-4EFD-A1B0-91BB41156F03}" dt="2026-02-04T14:38:24.128" v="2" actId="208"/>
          <ac:spMkLst>
            <pc:docMk/>
            <pc:sldMk cId="3689563720" sldId="259"/>
            <ac:spMk id="985" creationId="{AC1B4413-0A08-EA5E-D1FA-B5F2CFB1B205}"/>
          </ac:spMkLst>
        </pc:spChg>
        <pc:spChg chg="mod">
          <ac:chgData name="Rosie Henderson" userId="45e78c19-87dc-48bb-a4c9-590760780d6d" providerId="ADAL" clId="{CE6DF811-484D-4EFD-A1B0-91BB41156F03}" dt="2026-02-04T14:38:24.128" v="2" actId="208"/>
          <ac:spMkLst>
            <pc:docMk/>
            <pc:sldMk cId="3689563720" sldId="259"/>
            <ac:spMk id="986" creationId="{4B09C484-1BC7-CC8D-16D1-EF519E23BEEF}"/>
          </ac:spMkLst>
        </pc:spChg>
        <pc:cxnChg chg="mod">
          <ac:chgData name="Rosie Henderson" userId="45e78c19-87dc-48bb-a4c9-590760780d6d" providerId="ADAL" clId="{CE6DF811-484D-4EFD-A1B0-91BB41156F03}" dt="2026-02-04T14:38:06.340" v="1" actId="207"/>
          <ac:cxnSpMkLst>
            <pc:docMk/>
            <pc:sldMk cId="3689563720" sldId="259"/>
            <ac:cxnSpMk id="989" creationId="{0BE9B8E0-5045-5EE6-9595-1D933F2F9C71}"/>
          </ac:cxnSpMkLst>
        </pc:cxnChg>
        <pc:cxnChg chg="mod">
          <ac:chgData name="Rosie Henderson" userId="45e78c19-87dc-48bb-a4c9-590760780d6d" providerId="ADAL" clId="{CE6DF811-484D-4EFD-A1B0-91BB41156F03}" dt="2026-02-04T14:38:06.340" v="1" actId="207"/>
          <ac:cxnSpMkLst>
            <pc:docMk/>
            <pc:sldMk cId="3689563720" sldId="259"/>
            <ac:cxnSpMk id="995" creationId="{37D784E3-CEC0-4981-0DC5-029854E7F817}"/>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4E21B0-48AB-B56C-E95A-27D6A58B3E88}"/>
              </a:ext>
            </a:extLst>
          </p:cNvPr>
          <p:cNvSpPr>
            <a:spLocks noGrp="1"/>
          </p:cNvSpPr>
          <p:nvPr>
            <p:ph type="hdr" sz="quarter"/>
          </p:nvPr>
        </p:nvSpPr>
        <p:spPr>
          <a:xfrm>
            <a:off x="0" y="0"/>
            <a:ext cx="4633913" cy="758825"/>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AC7171B-93D7-43E5-413F-7598E5DED69B}"/>
              </a:ext>
            </a:extLst>
          </p:cNvPr>
          <p:cNvSpPr>
            <a:spLocks noGrp="1"/>
          </p:cNvSpPr>
          <p:nvPr>
            <p:ph type="dt" sz="quarter" idx="1"/>
          </p:nvPr>
        </p:nvSpPr>
        <p:spPr>
          <a:xfrm>
            <a:off x="6057900" y="0"/>
            <a:ext cx="4632325" cy="758825"/>
          </a:xfrm>
          <a:prstGeom prst="rect">
            <a:avLst/>
          </a:prstGeom>
        </p:spPr>
        <p:txBody>
          <a:bodyPr vert="horz" lIns="91440" tIns="45720" rIns="91440" bIns="45720" rtlCol="0"/>
          <a:lstStyle>
            <a:lvl1pPr algn="r">
              <a:defRPr sz="1200"/>
            </a:lvl1pPr>
          </a:lstStyle>
          <a:p>
            <a:fld id="{F182E3B4-3F89-4ED2-9194-546915E28153}" type="datetimeFigureOut">
              <a:rPr lang="en-US" smtClean="0"/>
              <a:t>2/4/2026</a:t>
            </a:fld>
            <a:endParaRPr lang="en-US" dirty="0"/>
          </a:p>
        </p:txBody>
      </p:sp>
      <p:sp>
        <p:nvSpPr>
          <p:cNvPr id="4" name="Footer Placeholder 3">
            <a:extLst>
              <a:ext uri="{FF2B5EF4-FFF2-40B4-BE49-F238E27FC236}">
                <a16:creationId xmlns:a16="http://schemas.microsoft.com/office/drawing/2014/main" id="{B101913A-67EE-241F-6A06-A5860B0E438D}"/>
              </a:ext>
            </a:extLst>
          </p:cNvPr>
          <p:cNvSpPr>
            <a:spLocks noGrp="1"/>
          </p:cNvSpPr>
          <p:nvPr>
            <p:ph type="ftr" sz="quarter" idx="2"/>
          </p:nvPr>
        </p:nvSpPr>
        <p:spPr>
          <a:xfrm>
            <a:off x="0" y="14366875"/>
            <a:ext cx="4633913" cy="7588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C2A1687-F4F0-731B-3C05-98EF44CC3BD0}"/>
              </a:ext>
            </a:extLst>
          </p:cNvPr>
          <p:cNvSpPr>
            <a:spLocks noGrp="1"/>
          </p:cNvSpPr>
          <p:nvPr>
            <p:ph type="sldNum" sz="quarter" idx="3"/>
          </p:nvPr>
        </p:nvSpPr>
        <p:spPr>
          <a:xfrm>
            <a:off x="6057900" y="14366875"/>
            <a:ext cx="4632325" cy="758825"/>
          </a:xfrm>
          <a:prstGeom prst="rect">
            <a:avLst/>
          </a:prstGeom>
        </p:spPr>
        <p:txBody>
          <a:bodyPr vert="horz" lIns="91440" tIns="45720" rIns="91440" bIns="45720" rtlCol="0" anchor="b"/>
          <a:lstStyle>
            <a:lvl1pPr algn="r">
              <a:defRPr sz="1200"/>
            </a:lvl1pPr>
          </a:lstStyle>
          <a:p>
            <a:fld id="{F02C6613-616B-46CE-B39E-6414D0B96655}" type="slidenum">
              <a:rPr lang="en-US" smtClean="0"/>
              <a:t>‹#›</a:t>
            </a:fld>
            <a:endParaRPr lang="en-US" dirty="0"/>
          </a:p>
        </p:txBody>
      </p:sp>
    </p:spTree>
    <p:extLst>
      <p:ext uri="{BB962C8B-B14F-4D97-AF65-F5344CB8AC3E}">
        <p14:creationId xmlns:p14="http://schemas.microsoft.com/office/powerpoint/2010/main" val="26872268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633913" cy="7588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6057900" y="0"/>
            <a:ext cx="4632325" cy="758825"/>
          </a:xfrm>
          <a:prstGeom prst="rect">
            <a:avLst/>
          </a:prstGeom>
        </p:spPr>
        <p:txBody>
          <a:bodyPr vert="horz" lIns="91440" tIns="45720" rIns="91440" bIns="45720" rtlCol="0"/>
          <a:lstStyle>
            <a:lvl1pPr algn="r">
              <a:defRPr sz="1200"/>
            </a:lvl1pPr>
          </a:lstStyle>
          <a:p>
            <a:fld id="{0D58FB74-A675-4A16-A1BF-3A702573134B}" type="datetimeFigureOut">
              <a:rPr lang="en-US" smtClean="0"/>
              <a:t>2/4/2026</a:t>
            </a:fld>
            <a:endParaRPr lang="en-US" dirty="0"/>
          </a:p>
        </p:txBody>
      </p:sp>
      <p:sp>
        <p:nvSpPr>
          <p:cNvPr id="4" name="Slide Image Placeholder 3"/>
          <p:cNvSpPr>
            <a:spLocks noGrp="1" noRot="1" noChangeAspect="1"/>
          </p:cNvSpPr>
          <p:nvPr>
            <p:ph type="sldImg" idx="2"/>
          </p:nvPr>
        </p:nvSpPr>
        <p:spPr>
          <a:xfrm>
            <a:off x="17463" y="1890713"/>
            <a:ext cx="10658475" cy="51054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069975" y="7278688"/>
            <a:ext cx="8553450" cy="59563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a:t>Fifth level</a:t>
            </a:r>
            <a:endParaRPr lang="en-US" dirty="0"/>
          </a:p>
        </p:txBody>
      </p:sp>
      <p:sp>
        <p:nvSpPr>
          <p:cNvPr id="6" name="Footer Placeholder 5"/>
          <p:cNvSpPr>
            <a:spLocks noGrp="1"/>
          </p:cNvSpPr>
          <p:nvPr>
            <p:ph type="ftr" sz="quarter" idx="4"/>
          </p:nvPr>
        </p:nvSpPr>
        <p:spPr>
          <a:xfrm>
            <a:off x="0" y="14366875"/>
            <a:ext cx="4633913" cy="7588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6057900" y="14366875"/>
            <a:ext cx="4632325" cy="758825"/>
          </a:xfrm>
          <a:prstGeom prst="rect">
            <a:avLst/>
          </a:prstGeom>
        </p:spPr>
        <p:txBody>
          <a:bodyPr vert="horz" lIns="91440" tIns="45720" rIns="91440" bIns="45720" rtlCol="0" anchor="b"/>
          <a:lstStyle>
            <a:lvl1pPr algn="r">
              <a:defRPr sz="1200"/>
            </a:lvl1pPr>
          </a:lstStyle>
          <a:p>
            <a:fld id="{7720EDF9-3F2D-4F7B-AD19-8EA23BE08ED4}" type="slidenum">
              <a:rPr lang="en-US" smtClean="0"/>
              <a:t>‹#›</a:t>
            </a:fld>
            <a:endParaRPr lang="en-US" dirty="0"/>
          </a:p>
        </p:txBody>
      </p:sp>
    </p:spTree>
    <p:extLst>
      <p:ext uri="{BB962C8B-B14F-4D97-AF65-F5344CB8AC3E}">
        <p14:creationId xmlns:p14="http://schemas.microsoft.com/office/powerpoint/2010/main" val="1404127623"/>
      </p:ext>
    </p:extLst>
  </p:cSld>
  <p:clrMap bg1="lt1" tx1="dk1" bg2="lt2" tx2="dk2" accent1="accent1" accent2="accent2" accent3="accent3" accent4="accent4" accent5="accent5" accent6="accent6" hlink="hlink" folHlink="folHlink"/>
  <p:notesStyle>
    <a:lvl1pPr marL="0" algn="l" defTabSz="1849234" rtl="0" eaLnBrk="1" latinLnBrk="0" hangingPunct="1">
      <a:defRPr sz="2427" kern="1200">
        <a:solidFill>
          <a:schemeClr val="tx1"/>
        </a:solidFill>
        <a:latin typeface="+mn-lt"/>
        <a:ea typeface="+mn-ea"/>
        <a:cs typeface="+mn-cs"/>
      </a:defRPr>
    </a:lvl1pPr>
    <a:lvl2pPr marL="924616" algn="l" defTabSz="1849234" rtl="0" eaLnBrk="1" latinLnBrk="0" hangingPunct="1">
      <a:defRPr sz="2427" kern="1200">
        <a:solidFill>
          <a:schemeClr val="tx1"/>
        </a:solidFill>
        <a:latin typeface="+mn-lt"/>
        <a:ea typeface="+mn-ea"/>
        <a:cs typeface="+mn-cs"/>
      </a:defRPr>
    </a:lvl2pPr>
    <a:lvl3pPr marL="1849234" algn="l" defTabSz="1849234" rtl="0" eaLnBrk="1" latinLnBrk="0" hangingPunct="1">
      <a:defRPr sz="2427" kern="1200">
        <a:solidFill>
          <a:schemeClr val="tx1"/>
        </a:solidFill>
        <a:latin typeface="+mn-lt"/>
        <a:ea typeface="+mn-ea"/>
        <a:cs typeface="+mn-cs"/>
      </a:defRPr>
    </a:lvl3pPr>
    <a:lvl4pPr marL="2773851" algn="l" defTabSz="1849234" rtl="0" eaLnBrk="1" latinLnBrk="0" hangingPunct="1">
      <a:defRPr sz="2427" kern="1200">
        <a:solidFill>
          <a:schemeClr val="tx1"/>
        </a:solidFill>
        <a:latin typeface="+mn-lt"/>
        <a:ea typeface="+mn-ea"/>
        <a:cs typeface="+mn-cs"/>
      </a:defRPr>
    </a:lvl4pPr>
    <a:lvl5pPr marL="3698467" algn="l" defTabSz="1849234" rtl="0" eaLnBrk="1" latinLnBrk="0" hangingPunct="1">
      <a:defRPr sz="2427" kern="1200">
        <a:solidFill>
          <a:schemeClr val="tx1"/>
        </a:solidFill>
        <a:latin typeface="+mn-lt"/>
        <a:ea typeface="+mn-ea"/>
        <a:cs typeface="+mn-cs"/>
      </a:defRPr>
    </a:lvl5pPr>
    <a:lvl6pPr marL="4623083" algn="l" defTabSz="1849234" rtl="0" eaLnBrk="1" latinLnBrk="0" hangingPunct="1">
      <a:defRPr sz="2427" kern="1200">
        <a:solidFill>
          <a:schemeClr val="tx1"/>
        </a:solidFill>
        <a:latin typeface="+mn-lt"/>
        <a:ea typeface="+mn-ea"/>
        <a:cs typeface="+mn-cs"/>
      </a:defRPr>
    </a:lvl6pPr>
    <a:lvl7pPr marL="5547701" algn="l" defTabSz="1849234" rtl="0" eaLnBrk="1" latinLnBrk="0" hangingPunct="1">
      <a:defRPr sz="2427" kern="1200">
        <a:solidFill>
          <a:schemeClr val="tx1"/>
        </a:solidFill>
        <a:latin typeface="+mn-lt"/>
        <a:ea typeface="+mn-ea"/>
        <a:cs typeface="+mn-cs"/>
      </a:defRPr>
    </a:lvl7pPr>
    <a:lvl8pPr marL="6472318" algn="l" defTabSz="1849234" rtl="0" eaLnBrk="1" latinLnBrk="0" hangingPunct="1">
      <a:defRPr sz="2427" kern="1200">
        <a:solidFill>
          <a:schemeClr val="tx1"/>
        </a:solidFill>
        <a:latin typeface="+mn-lt"/>
        <a:ea typeface="+mn-ea"/>
        <a:cs typeface="+mn-cs"/>
      </a:defRPr>
    </a:lvl8pPr>
    <a:lvl9pPr marL="7396934" algn="l" defTabSz="1849234" rtl="0" eaLnBrk="1" latinLnBrk="0" hangingPunct="1">
      <a:defRPr sz="242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720EDF9-3F2D-4F7B-AD19-8EA23BE08ED4}" type="slidenum">
              <a:rPr lang="en-US" smtClean="0"/>
              <a:t>1</a:t>
            </a:fld>
            <a:endParaRPr lang="en-US" dirty="0"/>
          </a:p>
        </p:txBody>
      </p:sp>
    </p:spTree>
    <p:extLst>
      <p:ext uri="{BB962C8B-B14F-4D97-AF65-F5344CB8AC3E}">
        <p14:creationId xmlns:p14="http://schemas.microsoft.com/office/powerpoint/2010/main" val="12129052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Option A Landscape">
    <p:spTree>
      <p:nvGrpSpPr>
        <p:cNvPr id="1" name=""/>
        <p:cNvGrpSpPr/>
        <p:nvPr/>
      </p:nvGrpSpPr>
      <p:grpSpPr>
        <a:xfrm>
          <a:off x="0" y="0"/>
          <a:ext cx="0" cy="0"/>
          <a:chOff x="0" y="0"/>
          <a:chExt cx="0" cy="0"/>
        </a:xfrm>
      </p:grpSpPr>
      <p:sp>
        <p:nvSpPr>
          <p:cNvPr id="36" name="Content Placeholder 35">
            <a:extLst>
              <a:ext uri="{FF2B5EF4-FFF2-40B4-BE49-F238E27FC236}">
                <a16:creationId xmlns:a16="http://schemas.microsoft.com/office/drawing/2014/main" id="{82C14F3E-1205-4A2D-0642-4A5C5B895CD0}"/>
              </a:ext>
            </a:extLst>
          </p:cNvPr>
          <p:cNvSpPr>
            <a:spLocks noGrp="1"/>
          </p:cNvSpPr>
          <p:nvPr>
            <p:ph sz="quarter" idx="25" hasCustomPrompt="1"/>
          </p:nvPr>
        </p:nvSpPr>
        <p:spPr>
          <a:xfrm>
            <a:off x="10886504" y="4526078"/>
            <a:ext cx="16697000" cy="3206162"/>
          </a:xfrm>
          <a:prstGeom prst="rect">
            <a:avLst/>
          </a:prstGeom>
        </p:spPr>
        <p:txBody>
          <a:bodyPr/>
          <a:lstStyle>
            <a:lvl1pPr>
              <a:defRPr sz="2545"/>
            </a:lvl1pPr>
            <a:lvl2pPr>
              <a:defRPr sz="1818"/>
            </a:lvl2pPr>
            <a:lvl3pPr>
              <a:defRPr sz="1818"/>
            </a:lvl3pPr>
            <a:lvl4pPr>
              <a:defRPr sz="1818"/>
            </a:lvl4pPr>
          </a:lstStyle>
          <a:p>
            <a:pPr lvl="0"/>
            <a:r>
              <a:rPr lang="en-US"/>
              <a:t>Results</a:t>
            </a:r>
          </a:p>
          <a:p>
            <a:pPr lvl="1"/>
            <a:r>
              <a:rPr lang="en-US"/>
              <a:t>Second level</a:t>
            </a:r>
          </a:p>
          <a:p>
            <a:pPr lvl="2"/>
            <a:r>
              <a:rPr lang="en-US"/>
              <a:t>Third level</a:t>
            </a:r>
          </a:p>
          <a:p>
            <a:pPr lvl="3"/>
            <a:r>
              <a:rPr lang="en-US"/>
              <a:t>Fourth level</a:t>
            </a:r>
          </a:p>
        </p:txBody>
      </p:sp>
      <p:sp>
        <p:nvSpPr>
          <p:cNvPr id="11" name="Footer Placeholder 10">
            <a:extLst>
              <a:ext uri="{FF2B5EF4-FFF2-40B4-BE49-F238E27FC236}">
                <a16:creationId xmlns:a16="http://schemas.microsoft.com/office/drawing/2014/main" id="{644DF328-2C96-43FE-06A0-CE1DB71610EE}"/>
              </a:ext>
            </a:extLst>
          </p:cNvPr>
          <p:cNvSpPr>
            <a:spLocks noGrp="1"/>
          </p:cNvSpPr>
          <p:nvPr>
            <p:ph type="ftr" sz="quarter" idx="10"/>
          </p:nvPr>
        </p:nvSpPr>
        <p:spPr>
          <a:xfrm>
            <a:off x="500065" y="18672771"/>
            <a:ext cx="9502969" cy="981798"/>
          </a:xfrm>
        </p:spPr>
        <p:txBody>
          <a:bodyPr/>
          <a:lstStyle/>
          <a:p>
            <a:endParaRPr lang="en-US"/>
          </a:p>
        </p:txBody>
      </p:sp>
      <p:sp>
        <p:nvSpPr>
          <p:cNvPr id="17" name="Text Placeholder 16">
            <a:extLst>
              <a:ext uri="{FF2B5EF4-FFF2-40B4-BE49-F238E27FC236}">
                <a16:creationId xmlns:a16="http://schemas.microsoft.com/office/drawing/2014/main" id="{D4029379-3D6B-DAAF-F186-F83AE3432244}"/>
              </a:ext>
            </a:extLst>
          </p:cNvPr>
          <p:cNvSpPr>
            <a:spLocks noGrp="1"/>
          </p:cNvSpPr>
          <p:nvPr>
            <p:ph type="body" sz="quarter" idx="12"/>
          </p:nvPr>
        </p:nvSpPr>
        <p:spPr>
          <a:xfrm>
            <a:off x="2006960" y="5859195"/>
            <a:ext cx="7753092" cy="1244439"/>
          </a:xfrm>
          <a:prstGeom prst="rect">
            <a:avLst/>
          </a:prstGeom>
        </p:spPr>
        <p:txBody>
          <a:bodyPr lIns="0" tIns="0" rIns="0" bIns="0">
            <a:noAutofit/>
          </a:bodyPr>
          <a:lstStyle>
            <a:lvl1pPr marL="0" indent="0">
              <a:lnSpc>
                <a:spcPct val="90000"/>
              </a:lnSpc>
              <a:buFont typeface="Arial" panose="020B0604020202020204" pitchFamily="34" charset="0"/>
              <a:buNone/>
              <a:defRPr sz="1636">
                <a:solidFill>
                  <a:schemeClr val="tx1"/>
                </a:solidFill>
              </a:defRPr>
            </a:lvl1pPr>
            <a:lvl2pPr marL="0" indent="0">
              <a:buNone/>
              <a:defRPr sz="1089">
                <a:solidFill>
                  <a:schemeClr val="tx1"/>
                </a:solidFill>
              </a:defRPr>
            </a:lvl2pPr>
            <a:lvl3pPr marL="120985" indent="0">
              <a:buNone/>
              <a:defRPr sz="1089">
                <a:solidFill>
                  <a:schemeClr val="tx1"/>
                </a:solidFill>
              </a:defRPr>
            </a:lvl3pPr>
            <a:lvl4pPr marL="246293" indent="0">
              <a:buNone/>
              <a:defRPr sz="1089">
                <a:solidFill>
                  <a:schemeClr val="tx1"/>
                </a:solidFill>
              </a:defRPr>
            </a:lvl4pPr>
            <a:lvl5pPr marL="2488841" indent="0">
              <a:buFont typeface="Arial" panose="020B0604020202020204" pitchFamily="34" charset="0"/>
              <a:buNone/>
              <a:defRPr sz="1089">
                <a:solidFill>
                  <a:schemeClr val="tx1"/>
                </a:solidFill>
              </a:defRPr>
            </a:lvl5pPr>
          </a:lstStyle>
          <a:p>
            <a:pPr lvl="0"/>
            <a:r>
              <a:rPr lang="en-US"/>
              <a:t>Click to edit Master text styles</a:t>
            </a:r>
          </a:p>
        </p:txBody>
      </p:sp>
      <p:sp>
        <p:nvSpPr>
          <p:cNvPr id="18" name="Text Placeholder 16">
            <a:extLst>
              <a:ext uri="{FF2B5EF4-FFF2-40B4-BE49-F238E27FC236}">
                <a16:creationId xmlns:a16="http://schemas.microsoft.com/office/drawing/2014/main" id="{4E01834C-8894-2177-010E-6713853E8DFB}"/>
              </a:ext>
            </a:extLst>
          </p:cNvPr>
          <p:cNvSpPr>
            <a:spLocks noGrp="1"/>
          </p:cNvSpPr>
          <p:nvPr>
            <p:ph type="body" sz="quarter" idx="13" hasCustomPrompt="1"/>
          </p:nvPr>
        </p:nvSpPr>
        <p:spPr>
          <a:xfrm>
            <a:off x="856226" y="5382484"/>
            <a:ext cx="8903834" cy="402666"/>
          </a:xfrm>
          <a:prstGeom prst="rect">
            <a:avLst/>
          </a:prstGeom>
        </p:spPr>
        <p:txBody>
          <a:bodyPr wrap="square" lIns="0" tIns="0" rIns="0" bIns="0" anchor="b" anchorCtr="0">
            <a:spAutoFit/>
          </a:bodyPr>
          <a:lstStyle>
            <a:lvl1pPr marL="0" indent="0" algn="l">
              <a:lnSpc>
                <a:spcPct val="90000"/>
              </a:lnSpc>
              <a:buFont typeface="Arial" panose="020B0604020202020204" pitchFamily="34" charset="0"/>
              <a:buNone/>
              <a:defRPr sz="2907" b="0">
                <a:solidFill>
                  <a:schemeClr val="tx2"/>
                </a:solidFill>
              </a:defRPr>
            </a:lvl1pPr>
            <a:lvl2pPr marL="0" indent="0">
              <a:buNone/>
              <a:defRPr sz="1089">
                <a:solidFill>
                  <a:schemeClr val="tx1"/>
                </a:solidFill>
              </a:defRPr>
            </a:lvl2pPr>
            <a:lvl3pPr marL="120985" indent="0">
              <a:buNone/>
              <a:defRPr sz="1089">
                <a:solidFill>
                  <a:schemeClr val="tx1"/>
                </a:solidFill>
              </a:defRPr>
            </a:lvl3pPr>
            <a:lvl4pPr marL="246293" indent="0">
              <a:buNone/>
              <a:defRPr sz="1089">
                <a:solidFill>
                  <a:schemeClr val="tx1"/>
                </a:solidFill>
              </a:defRPr>
            </a:lvl4pPr>
            <a:lvl5pPr marL="2488841" indent="0">
              <a:buFont typeface="Arial" panose="020B0604020202020204" pitchFamily="34" charset="0"/>
              <a:buNone/>
              <a:defRPr sz="1089">
                <a:solidFill>
                  <a:schemeClr val="tx1"/>
                </a:solidFill>
              </a:defRPr>
            </a:lvl5pPr>
          </a:lstStyle>
          <a:p>
            <a:pPr lvl="0"/>
            <a:r>
              <a:rPr lang="en-US"/>
              <a:t>Objective</a:t>
            </a:r>
          </a:p>
        </p:txBody>
      </p:sp>
      <p:sp>
        <p:nvSpPr>
          <p:cNvPr id="24" name="Text Placeholder 16">
            <a:extLst>
              <a:ext uri="{FF2B5EF4-FFF2-40B4-BE49-F238E27FC236}">
                <a16:creationId xmlns:a16="http://schemas.microsoft.com/office/drawing/2014/main" id="{373599EB-67CD-29A8-0C2E-0602FA458F3E}"/>
              </a:ext>
            </a:extLst>
          </p:cNvPr>
          <p:cNvSpPr>
            <a:spLocks noGrp="1"/>
          </p:cNvSpPr>
          <p:nvPr>
            <p:ph type="body" sz="quarter" idx="18" hasCustomPrompt="1"/>
          </p:nvPr>
        </p:nvSpPr>
        <p:spPr>
          <a:xfrm>
            <a:off x="10886503" y="568744"/>
            <a:ext cx="8633369" cy="271214"/>
          </a:xfrm>
          <a:prstGeom prst="rect">
            <a:avLst/>
          </a:prstGeom>
        </p:spPr>
        <p:txBody>
          <a:bodyPr wrap="square" lIns="0" tIns="0" rIns="0" bIns="0" anchor="t" anchorCtr="0">
            <a:noAutofit/>
          </a:bodyPr>
          <a:lstStyle>
            <a:lvl1pPr marL="0" indent="0" algn="l">
              <a:lnSpc>
                <a:spcPct val="90000"/>
              </a:lnSpc>
              <a:buFont typeface="Arial" panose="020B0604020202020204" pitchFamily="34" charset="0"/>
              <a:buNone/>
              <a:defRPr sz="2545" b="0">
                <a:solidFill>
                  <a:schemeClr val="tx1"/>
                </a:solidFill>
              </a:defRPr>
            </a:lvl1pPr>
            <a:lvl2pPr marL="0" indent="0">
              <a:buNone/>
              <a:defRPr sz="1089">
                <a:solidFill>
                  <a:schemeClr val="tx1"/>
                </a:solidFill>
              </a:defRPr>
            </a:lvl2pPr>
            <a:lvl3pPr marL="120985" indent="0">
              <a:buNone/>
              <a:defRPr sz="1089">
                <a:solidFill>
                  <a:schemeClr val="tx1"/>
                </a:solidFill>
              </a:defRPr>
            </a:lvl3pPr>
            <a:lvl4pPr marL="246293" indent="0">
              <a:buNone/>
              <a:defRPr sz="1089">
                <a:solidFill>
                  <a:schemeClr val="tx1"/>
                </a:solidFill>
              </a:defRPr>
            </a:lvl4pPr>
            <a:lvl5pPr marL="2488841" indent="0">
              <a:buFont typeface="Arial" panose="020B0604020202020204" pitchFamily="34" charset="0"/>
              <a:buNone/>
              <a:defRPr sz="1089">
                <a:solidFill>
                  <a:schemeClr val="tx1"/>
                </a:solidFill>
              </a:defRPr>
            </a:lvl5pPr>
          </a:lstStyle>
          <a:p>
            <a:pPr lvl="0"/>
            <a:r>
              <a:rPr lang="en-US" err="1"/>
              <a:t>Firstname</a:t>
            </a:r>
            <a:r>
              <a:rPr lang="en-US"/>
              <a:t> Lastname</a:t>
            </a:r>
          </a:p>
        </p:txBody>
      </p:sp>
      <p:sp>
        <p:nvSpPr>
          <p:cNvPr id="25" name="Text Placeholder 16">
            <a:extLst>
              <a:ext uri="{FF2B5EF4-FFF2-40B4-BE49-F238E27FC236}">
                <a16:creationId xmlns:a16="http://schemas.microsoft.com/office/drawing/2014/main" id="{6BA673BD-D324-91EB-9522-61DDA9A5BA3E}"/>
              </a:ext>
            </a:extLst>
          </p:cNvPr>
          <p:cNvSpPr>
            <a:spLocks noGrp="1"/>
          </p:cNvSpPr>
          <p:nvPr>
            <p:ph type="body" sz="quarter" idx="19" hasCustomPrompt="1"/>
          </p:nvPr>
        </p:nvSpPr>
        <p:spPr>
          <a:xfrm>
            <a:off x="21814185" y="568744"/>
            <a:ext cx="8633369" cy="271214"/>
          </a:xfrm>
          <a:prstGeom prst="rect">
            <a:avLst/>
          </a:prstGeom>
        </p:spPr>
        <p:txBody>
          <a:bodyPr wrap="square" lIns="0" tIns="0" rIns="0" bIns="0" anchor="t" anchorCtr="0">
            <a:noAutofit/>
          </a:bodyPr>
          <a:lstStyle>
            <a:lvl1pPr marL="0" indent="0" algn="l">
              <a:lnSpc>
                <a:spcPct val="90000"/>
              </a:lnSpc>
              <a:buFont typeface="Arial" panose="020B0604020202020204" pitchFamily="34" charset="0"/>
              <a:buNone/>
              <a:defRPr sz="1636" b="0">
                <a:solidFill>
                  <a:schemeClr val="tx1"/>
                </a:solidFill>
              </a:defRPr>
            </a:lvl1pPr>
            <a:lvl2pPr marL="0" indent="0">
              <a:buNone/>
              <a:defRPr sz="1089">
                <a:solidFill>
                  <a:schemeClr val="tx1"/>
                </a:solidFill>
              </a:defRPr>
            </a:lvl2pPr>
            <a:lvl3pPr marL="120985" indent="0">
              <a:buNone/>
              <a:defRPr sz="1089">
                <a:solidFill>
                  <a:schemeClr val="tx1"/>
                </a:solidFill>
              </a:defRPr>
            </a:lvl3pPr>
            <a:lvl4pPr marL="246293" indent="0">
              <a:buNone/>
              <a:defRPr sz="1089">
                <a:solidFill>
                  <a:schemeClr val="tx1"/>
                </a:solidFill>
              </a:defRPr>
            </a:lvl4pPr>
            <a:lvl5pPr marL="2488841" indent="0">
              <a:buFont typeface="Arial" panose="020B0604020202020204" pitchFamily="34" charset="0"/>
              <a:buNone/>
              <a:defRPr sz="1089">
                <a:solidFill>
                  <a:schemeClr val="tx1"/>
                </a:solidFill>
              </a:defRPr>
            </a:lvl5pPr>
          </a:lstStyle>
          <a:p>
            <a:pPr lvl="0"/>
            <a:r>
              <a:rPr lang="en-US"/>
              <a:t>Affiliation</a:t>
            </a:r>
          </a:p>
        </p:txBody>
      </p:sp>
      <p:sp>
        <p:nvSpPr>
          <p:cNvPr id="27" name="Picture Placeholder 26">
            <a:extLst>
              <a:ext uri="{FF2B5EF4-FFF2-40B4-BE49-F238E27FC236}">
                <a16:creationId xmlns:a16="http://schemas.microsoft.com/office/drawing/2014/main" id="{0C440EA8-78B7-F810-9167-BBACECCF3CC7}"/>
              </a:ext>
            </a:extLst>
          </p:cNvPr>
          <p:cNvSpPr>
            <a:spLocks noGrp="1"/>
          </p:cNvSpPr>
          <p:nvPr>
            <p:ph type="pic" sz="quarter" idx="20"/>
          </p:nvPr>
        </p:nvSpPr>
        <p:spPr>
          <a:xfrm>
            <a:off x="800902" y="5859195"/>
            <a:ext cx="1000452" cy="850891"/>
          </a:xfrm>
          <a:prstGeom prst="ellipse">
            <a:avLst/>
          </a:prstGeom>
          <a:solidFill>
            <a:schemeClr val="accent1"/>
          </a:solidFill>
        </p:spPr>
        <p:txBody>
          <a:bodyPr/>
          <a:lstStyle/>
          <a:p>
            <a:endParaRPr lang="en-GB"/>
          </a:p>
        </p:txBody>
      </p:sp>
      <p:sp>
        <p:nvSpPr>
          <p:cNvPr id="38" name="Text Placeholder 16">
            <a:extLst>
              <a:ext uri="{FF2B5EF4-FFF2-40B4-BE49-F238E27FC236}">
                <a16:creationId xmlns:a16="http://schemas.microsoft.com/office/drawing/2014/main" id="{8418DBD9-700A-EB03-E618-1F45AD91A79C}"/>
              </a:ext>
            </a:extLst>
          </p:cNvPr>
          <p:cNvSpPr>
            <a:spLocks noGrp="1"/>
          </p:cNvSpPr>
          <p:nvPr>
            <p:ph type="body" sz="quarter" idx="27" hasCustomPrompt="1"/>
          </p:nvPr>
        </p:nvSpPr>
        <p:spPr>
          <a:xfrm>
            <a:off x="573372" y="568744"/>
            <a:ext cx="5706409" cy="271214"/>
          </a:xfrm>
          <a:prstGeom prst="rect">
            <a:avLst/>
          </a:prstGeom>
        </p:spPr>
        <p:txBody>
          <a:bodyPr wrap="square" lIns="0" tIns="0" rIns="0" bIns="0" anchor="t" anchorCtr="0">
            <a:noAutofit/>
          </a:bodyPr>
          <a:lstStyle>
            <a:lvl1pPr marL="0" indent="0" algn="l">
              <a:lnSpc>
                <a:spcPct val="90000"/>
              </a:lnSpc>
              <a:buFont typeface="Arial" panose="020B0604020202020204" pitchFamily="34" charset="0"/>
              <a:buNone/>
              <a:defRPr sz="1636" b="0">
                <a:solidFill>
                  <a:schemeClr val="bg1"/>
                </a:solidFill>
              </a:defRPr>
            </a:lvl1pPr>
            <a:lvl2pPr marL="0" indent="0">
              <a:buNone/>
              <a:defRPr sz="1089">
                <a:solidFill>
                  <a:schemeClr val="tx1"/>
                </a:solidFill>
              </a:defRPr>
            </a:lvl2pPr>
            <a:lvl3pPr marL="120985" indent="0">
              <a:buNone/>
              <a:defRPr sz="1089">
                <a:solidFill>
                  <a:schemeClr val="tx1"/>
                </a:solidFill>
              </a:defRPr>
            </a:lvl3pPr>
            <a:lvl4pPr marL="246293" indent="0">
              <a:buNone/>
              <a:defRPr sz="1089">
                <a:solidFill>
                  <a:schemeClr val="tx1"/>
                </a:solidFill>
              </a:defRPr>
            </a:lvl4pPr>
            <a:lvl5pPr marL="2488841" indent="0">
              <a:buFont typeface="Arial" panose="020B0604020202020204" pitchFamily="34" charset="0"/>
              <a:buNone/>
              <a:defRPr sz="1089">
                <a:solidFill>
                  <a:schemeClr val="tx1"/>
                </a:solidFill>
              </a:defRPr>
            </a:lvl5pPr>
          </a:lstStyle>
          <a:p>
            <a:pPr lvl="0"/>
            <a:r>
              <a:rPr lang="en-US"/>
              <a:t>POSTER NUMBER</a:t>
            </a:r>
          </a:p>
        </p:txBody>
      </p:sp>
      <p:sp>
        <p:nvSpPr>
          <p:cNvPr id="8" name="Title 7">
            <a:extLst>
              <a:ext uri="{FF2B5EF4-FFF2-40B4-BE49-F238E27FC236}">
                <a16:creationId xmlns:a16="http://schemas.microsoft.com/office/drawing/2014/main" id="{1B72983B-8F45-0F3C-E855-DCE5D95F6BAA}"/>
              </a:ext>
            </a:extLst>
          </p:cNvPr>
          <p:cNvSpPr>
            <a:spLocks noGrp="1"/>
          </p:cNvSpPr>
          <p:nvPr>
            <p:ph type="title"/>
          </p:nvPr>
        </p:nvSpPr>
        <p:spPr>
          <a:xfrm>
            <a:off x="573372" y="1148749"/>
            <a:ext cx="9429669" cy="1384116"/>
          </a:xfrm>
        </p:spPr>
        <p:txBody>
          <a:bodyPr/>
          <a:lstStyle/>
          <a:p>
            <a:r>
              <a:rPr lang="en-US"/>
              <a:t>Click to edit Master title style</a:t>
            </a:r>
          </a:p>
        </p:txBody>
      </p:sp>
      <p:sp>
        <p:nvSpPr>
          <p:cNvPr id="9" name="Text Placeholder 16">
            <a:extLst>
              <a:ext uri="{FF2B5EF4-FFF2-40B4-BE49-F238E27FC236}">
                <a16:creationId xmlns:a16="http://schemas.microsoft.com/office/drawing/2014/main" id="{352091B0-8D04-6B36-E01C-FE922A475083}"/>
              </a:ext>
            </a:extLst>
          </p:cNvPr>
          <p:cNvSpPr>
            <a:spLocks noGrp="1"/>
          </p:cNvSpPr>
          <p:nvPr>
            <p:ph type="body" sz="quarter" idx="28"/>
          </p:nvPr>
        </p:nvSpPr>
        <p:spPr>
          <a:xfrm>
            <a:off x="2006960" y="7732241"/>
            <a:ext cx="7753092" cy="1244439"/>
          </a:xfrm>
          <a:prstGeom prst="rect">
            <a:avLst/>
          </a:prstGeom>
        </p:spPr>
        <p:txBody>
          <a:bodyPr lIns="0" tIns="0" rIns="0" bIns="0">
            <a:noAutofit/>
          </a:bodyPr>
          <a:lstStyle>
            <a:lvl1pPr marL="0" indent="0">
              <a:lnSpc>
                <a:spcPct val="90000"/>
              </a:lnSpc>
              <a:buFont typeface="Arial" panose="020B0604020202020204" pitchFamily="34" charset="0"/>
              <a:buNone/>
              <a:defRPr sz="1636">
                <a:solidFill>
                  <a:schemeClr val="tx1"/>
                </a:solidFill>
              </a:defRPr>
            </a:lvl1pPr>
            <a:lvl2pPr marL="0" indent="0">
              <a:buNone/>
              <a:defRPr sz="1089">
                <a:solidFill>
                  <a:schemeClr val="tx1"/>
                </a:solidFill>
              </a:defRPr>
            </a:lvl2pPr>
            <a:lvl3pPr marL="120985" indent="0">
              <a:buNone/>
              <a:defRPr sz="1089">
                <a:solidFill>
                  <a:schemeClr val="tx1"/>
                </a:solidFill>
              </a:defRPr>
            </a:lvl3pPr>
            <a:lvl4pPr marL="246293" indent="0">
              <a:buNone/>
              <a:defRPr sz="1089">
                <a:solidFill>
                  <a:schemeClr val="tx1"/>
                </a:solidFill>
              </a:defRPr>
            </a:lvl4pPr>
            <a:lvl5pPr marL="2488841" indent="0">
              <a:buFont typeface="Arial" panose="020B0604020202020204" pitchFamily="34" charset="0"/>
              <a:buNone/>
              <a:defRPr sz="1089">
                <a:solidFill>
                  <a:schemeClr val="tx1"/>
                </a:solidFill>
              </a:defRPr>
            </a:lvl5pPr>
          </a:lstStyle>
          <a:p>
            <a:pPr lvl="0"/>
            <a:r>
              <a:rPr lang="en-US"/>
              <a:t>Click to edit Master text styles</a:t>
            </a:r>
          </a:p>
        </p:txBody>
      </p:sp>
      <p:sp>
        <p:nvSpPr>
          <p:cNvPr id="10" name="Text Placeholder 16">
            <a:extLst>
              <a:ext uri="{FF2B5EF4-FFF2-40B4-BE49-F238E27FC236}">
                <a16:creationId xmlns:a16="http://schemas.microsoft.com/office/drawing/2014/main" id="{3E3253B2-BB29-EB88-DBDA-ABE03C5FD14E}"/>
              </a:ext>
            </a:extLst>
          </p:cNvPr>
          <p:cNvSpPr>
            <a:spLocks noGrp="1"/>
          </p:cNvSpPr>
          <p:nvPr>
            <p:ph type="body" sz="quarter" idx="29" hasCustomPrompt="1"/>
          </p:nvPr>
        </p:nvSpPr>
        <p:spPr>
          <a:xfrm>
            <a:off x="856226" y="7255527"/>
            <a:ext cx="8903834" cy="402666"/>
          </a:xfrm>
          <a:prstGeom prst="rect">
            <a:avLst/>
          </a:prstGeom>
        </p:spPr>
        <p:txBody>
          <a:bodyPr wrap="square" lIns="0" tIns="0" rIns="0" bIns="0" anchor="b" anchorCtr="0">
            <a:spAutoFit/>
          </a:bodyPr>
          <a:lstStyle>
            <a:lvl1pPr marL="0" indent="0" algn="l">
              <a:lnSpc>
                <a:spcPct val="90000"/>
              </a:lnSpc>
              <a:buFont typeface="Arial" panose="020B0604020202020204" pitchFamily="34" charset="0"/>
              <a:buNone/>
              <a:defRPr sz="2907" b="0">
                <a:solidFill>
                  <a:schemeClr val="tx2"/>
                </a:solidFill>
              </a:defRPr>
            </a:lvl1pPr>
            <a:lvl2pPr marL="0" indent="0">
              <a:buNone/>
              <a:defRPr sz="1089">
                <a:solidFill>
                  <a:schemeClr val="tx1"/>
                </a:solidFill>
              </a:defRPr>
            </a:lvl2pPr>
            <a:lvl3pPr marL="120985" indent="0">
              <a:buNone/>
              <a:defRPr sz="1089">
                <a:solidFill>
                  <a:schemeClr val="tx1"/>
                </a:solidFill>
              </a:defRPr>
            </a:lvl3pPr>
            <a:lvl4pPr marL="246293" indent="0">
              <a:buNone/>
              <a:defRPr sz="1089">
                <a:solidFill>
                  <a:schemeClr val="tx1"/>
                </a:solidFill>
              </a:defRPr>
            </a:lvl4pPr>
            <a:lvl5pPr marL="2488841" indent="0">
              <a:buFont typeface="Arial" panose="020B0604020202020204" pitchFamily="34" charset="0"/>
              <a:buNone/>
              <a:defRPr sz="1089">
                <a:solidFill>
                  <a:schemeClr val="tx1"/>
                </a:solidFill>
              </a:defRPr>
            </a:lvl5pPr>
          </a:lstStyle>
          <a:p>
            <a:pPr lvl="0"/>
            <a:r>
              <a:rPr lang="en-US"/>
              <a:t>Conclusions</a:t>
            </a:r>
          </a:p>
        </p:txBody>
      </p:sp>
      <p:sp>
        <p:nvSpPr>
          <p:cNvPr id="12" name="Picture Placeholder 26">
            <a:extLst>
              <a:ext uri="{FF2B5EF4-FFF2-40B4-BE49-F238E27FC236}">
                <a16:creationId xmlns:a16="http://schemas.microsoft.com/office/drawing/2014/main" id="{36BD1361-4626-D9D8-10AA-A31CEEA6795B}"/>
              </a:ext>
            </a:extLst>
          </p:cNvPr>
          <p:cNvSpPr>
            <a:spLocks noGrp="1"/>
          </p:cNvSpPr>
          <p:nvPr>
            <p:ph type="pic" sz="quarter" idx="30"/>
          </p:nvPr>
        </p:nvSpPr>
        <p:spPr>
          <a:xfrm>
            <a:off x="800902" y="7732239"/>
            <a:ext cx="1000452" cy="850891"/>
          </a:xfrm>
          <a:prstGeom prst="ellipse">
            <a:avLst/>
          </a:prstGeom>
          <a:solidFill>
            <a:schemeClr val="accent1"/>
          </a:solidFill>
        </p:spPr>
        <p:txBody>
          <a:bodyPr/>
          <a:lstStyle/>
          <a:p>
            <a:endParaRPr lang="en-GB"/>
          </a:p>
        </p:txBody>
      </p:sp>
      <p:sp>
        <p:nvSpPr>
          <p:cNvPr id="14" name="Content Placeholder 35">
            <a:extLst>
              <a:ext uri="{FF2B5EF4-FFF2-40B4-BE49-F238E27FC236}">
                <a16:creationId xmlns:a16="http://schemas.microsoft.com/office/drawing/2014/main" id="{416E4C9C-737B-1104-0C63-E2D696B0A53F}"/>
              </a:ext>
            </a:extLst>
          </p:cNvPr>
          <p:cNvSpPr>
            <a:spLocks noGrp="1"/>
          </p:cNvSpPr>
          <p:nvPr>
            <p:ph sz="quarter" idx="31" hasCustomPrompt="1"/>
          </p:nvPr>
        </p:nvSpPr>
        <p:spPr>
          <a:xfrm>
            <a:off x="10886501" y="1752507"/>
            <a:ext cx="6040874" cy="2444178"/>
          </a:xfrm>
          <a:prstGeom prst="rect">
            <a:avLst/>
          </a:prstGeom>
        </p:spPr>
        <p:txBody>
          <a:bodyPr/>
          <a:lstStyle>
            <a:lvl1pPr>
              <a:defRPr sz="2545"/>
            </a:lvl1pPr>
            <a:lvl2pPr>
              <a:defRPr sz="1818"/>
            </a:lvl2pPr>
            <a:lvl3pPr>
              <a:defRPr sz="1818"/>
            </a:lvl3pPr>
            <a:lvl4pPr>
              <a:defRPr sz="1818"/>
            </a:lvl4pPr>
          </a:lstStyle>
          <a:p>
            <a:pPr lvl="0"/>
            <a:r>
              <a:rPr lang="en-US"/>
              <a:t>Background or Introduction</a:t>
            </a:r>
          </a:p>
          <a:p>
            <a:pPr lvl="1"/>
            <a:r>
              <a:rPr lang="en-US"/>
              <a:t>Second level</a:t>
            </a:r>
          </a:p>
          <a:p>
            <a:pPr lvl="2"/>
            <a:r>
              <a:rPr lang="en-US"/>
              <a:t>Third level</a:t>
            </a:r>
          </a:p>
          <a:p>
            <a:pPr lvl="3"/>
            <a:r>
              <a:rPr lang="en-US"/>
              <a:t>Fourth level</a:t>
            </a:r>
          </a:p>
        </p:txBody>
      </p:sp>
      <p:sp>
        <p:nvSpPr>
          <p:cNvPr id="15" name="Content Placeholder 35">
            <a:extLst>
              <a:ext uri="{FF2B5EF4-FFF2-40B4-BE49-F238E27FC236}">
                <a16:creationId xmlns:a16="http://schemas.microsoft.com/office/drawing/2014/main" id="{ACB30A38-D254-76FD-7EEF-0EFF61221488}"/>
              </a:ext>
            </a:extLst>
          </p:cNvPr>
          <p:cNvSpPr>
            <a:spLocks noGrp="1"/>
          </p:cNvSpPr>
          <p:nvPr>
            <p:ph sz="quarter" idx="32" hasCustomPrompt="1"/>
          </p:nvPr>
        </p:nvSpPr>
        <p:spPr>
          <a:xfrm>
            <a:off x="21542627" y="1752507"/>
            <a:ext cx="6040874" cy="2444178"/>
          </a:xfrm>
          <a:prstGeom prst="rect">
            <a:avLst/>
          </a:prstGeom>
        </p:spPr>
        <p:txBody>
          <a:bodyPr/>
          <a:lstStyle>
            <a:lvl1pPr>
              <a:defRPr sz="2545"/>
            </a:lvl1pPr>
            <a:lvl2pPr>
              <a:defRPr sz="1818"/>
            </a:lvl2pPr>
            <a:lvl3pPr>
              <a:defRPr sz="1818"/>
            </a:lvl3pPr>
            <a:lvl4pPr>
              <a:defRPr sz="1818"/>
            </a:lvl4pPr>
          </a:lstStyle>
          <a:p>
            <a:pPr lvl="0"/>
            <a:r>
              <a:rPr lang="en-US"/>
              <a:t>Materials and Methods</a:t>
            </a:r>
          </a:p>
          <a:p>
            <a:pPr lvl="1"/>
            <a:r>
              <a:rPr lang="en-US"/>
              <a:t>Second level</a:t>
            </a:r>
          </a:p>
          <a:p>
            <a:pPr lvl="2"/>
            <a:r>
              <a:rPr lang="en-US"/>
              <a:t>Third level</a:t>
            </a:r>
          </a:p>
          <a:p>
            <a:pPr lvl="3"/>
            <a:r>
              <a:rPr lang="en-US"/>
              <a:t>Fourth level</a:t>
            </a:r>
          </a:p>
        </p:txBody>
      </p:sp>
      <p:sp>
        <p:nvSpPr>
          <p:cNvPr id="28" name="Text Placeholder 27">
            <a:extLst>
              <a:ext uri="{FF2B5EF4-FFF2-40B4-BE49-F238E27FC236}">
                <a16:creationId xmlns:a16="http://schemas.microsoft.com/office/drawing/2014/main" id="{2F27A323-2357-1B3B-CBA0-269BDCF002C8}"/>
              </a:ext>
            </a:extLst>
          </p:cNvPr>
          <p:cNvSpPr>
            <a:spLocks noGrp="1"/>
          </p:cNvSpPr>
          <p:nvPr>
            <p:ph type="body" sz="quarter" idx="33" hasCustomPrompt="1"/>
          </p:nvPr>
        </p:nvSpPr>
        <p:spPr>
          <a:xfrm>
            <a:off x="500065" y="19938011"/>
            <a:ext cx="9502969" cy="412742"/>
          </a:xfrm>
          <a:prstGeom prst="rect">
            <a:avLst/>
          </a:prstGeom>
        </p:spPr>
        <p:txBody>
          <a:bodyPr lIns="36000" tIns="36000" rIns="36000" bIns="36000" anchor="b" anchorCtr="0"/>
          <a:lstStyle>
            <a:lvl1pPr algn="ctr">
              <a:defRPr sz="1274">
                <a:solidFill>
                  <a:schemeClr val="bg1"/>
                </a:solidFill>
              </a:defRPr>
            </a:lvl1pPr>
          </a:lstStyle>
          <a:p>
            <a:pPr algn="ctr"/>
            <a:r>
              <a:rPr lang="en-US" sz="1454"/>
              <a:t>Presented at the Congress Title</a:t>
            </a:r>
          </a:p>
        </p:txBody>
      </p:sp>
      <p:sp>
        <p:nvSpPr>
          <p:cNvPr id="34" name="Text Placeholder 16">
            <a:extLst>
              <a:ext uri="{FF2B5EF4-FFF2-40B4-BE49-F238E27FC236}">
                <a16:creationId xmlns:a16="http://schemas.microsoft.com/office/drawing/2014/main" id="{473CD430-EAA4-0B61-02A6-8C60150DC67A}"/>
              </a:ext>
            </a:extLst>
          </p:cNvPr>
          <p:cNvSpPr>
            <a:spLocks noGrp="1"/>
          </p:cNvSpPr>
          <p:nvPr>
            <p:ph type="body" sz="quarter" idx="34"/>
          </p:nvPr>
        </p:nvSpPr>
        <p:spPr>
          <a:xfrm>
            <a:off x="1615365" y="15735415"/>
            <a:ext cx="3583662" cy="1244439"/>
          </a:xfrm>
          <a:prstGeom prst="rect">
            <a:avLst/>
          </a:prstGeom>
        </p:spPr>
        <p:txBody>
          <a:bodyPr lIns="0" tIns="0" rIns="0" bIns="0">
            <a:noAutofit/>
          </a:bodyPr>
          <a:lstStyle>
            <a:lvl1pPr marL="0" indent="0">
              <a:lnSpc>
                <a:spcPct val="90000"/>
              </a:lnSpc>
              <a:buFont typeface="Arial" panose="020B0604020202020204" pitchFamily="34" charset="0"/>
              <a:buNone/>
              <a:defRPr sz="1454" b="1">
                <a:solidFill>
                  <a:schemeClr val="bg1"/>
                </a:solidFill>
              </a:defRPr>
            </a:lvl1pPr>
            <a:lvl2pPr marL="0" indent="0">
              <a:buNone/>
              <a:defRPr sz="1089">
                <a:solidFill>
                  <a:schemeClr val="tx1"/>
                </a:solidFill>
              </a:defRPr>
            </a:lvl2pPr>
            <a:lvl3pPr marL="120985" indent="0">
              <a:buNone/>
              <a:defRPr sz="1089">
                <a:solidFill>
                  <a:schemeClr val="tx1"/>
                </a:solidFill>
              </a:defRPr>
            </a:lvl3pPr>
            <a:lvl4pPr marL="246293" indent="0">
              <a:buNone/>
              <a:defRPr sz="1089">
                <a:solidFill>
                  <a:schemeClr val="tx1"/>
                </a:solidFill>
              </a:defRPr>
            </a:lvl4pPr>
            <a:lvl5pPr marL="2488841" indent="0">
              <a:buFont typeface="Arial" panose="020B0604020202020204" pitchFamily="34" charset="0"/>
              <a:buNone/>
              <a:defRPr sz="1089">
                <a:solidFill>
                  <a:schemeClr val="tx1"/>
                </a:solidFill>
              </a:defRPr>
            </a:lvl5pPr>
          </a:lstStyle>
          <a:p>
            <a:pPr lvl="0"/>
            <a:r>
              <a:rPr lang="en-US"/>
              <a:t>Click to edit Master text styles</a:t>
            </a:r>
          </a:p>
        </p:txBody>
      </p:sp>
      <p:sp>
        <p:nvSpPr>
          <p:cNvPr id="35" name="Text Placeholder 16">
            <a:extLst>
              <a:ext uri="{FF2B5EF4-FFF2-40B4-BE49-F238E27FC236}">
                <a16:creationId xmlns:a16="http://schemas.microsoft.com/office/drawing/2014/main" id="{7419359D-E40E-D60F-6A23-E6B313BC2A15}"/>
              </a:ext>
            </a:extLst>
          </p:cNvPr>
          <p:cNvSpPr>
            <a:spLocks noGrp="1"/>
          </p:cNvSpPr>
          <p:nvPr>
            <p:ph type="body" sz="quarter" idx="35"/>
          </p:nvPr>
        </p:nvSpPr>
        <p:spPr>
          <a:xfrm>
            <a:off x="6640114" y="15735415"/>
            <a:ext cx="3583662" cy="1244439"/>
          </a:xfrm>
          <a:prstGeom prst="rect">
            <a:avLst/>
          </a:prstGeom>
        </p:spPr>
        <p:txBody>
          <a:bodyPr lIns="0" tIns="0" rIns="0" bIns="0">
            <a:noAutofit/>
          </a:bodyPr>
          <a:lstStyle>
            <a:lvl1pPr marL="0" indent="0">
              <a:lnSpc>
                <a:spcPct val="90000"/>
              </a:lnSpc>
              <a:buFont typeface="Arial" panose="020B0604020202020204" pitchFamily="34" charset="0"/>
              <a:buNone/>
              <a:defRPr sz="1454" b="1">
                <a:solidFill>
                  <a:schemeClr val="bg1"/>
                </a:solidFill>
              </a:defRPr>
            </a:lvl1pPr>
            <a:lvl2pPr marL="0" indent="0">
              <a:buNone/>
              <a:defRPr sz="1089">
                <a:solidFill>
                  <a:schemeClr val="tx1"/>
                </a:solidFill>
              </a:defRPr>
            </a:lvl2pPr>
            <a:lvl3pPr marL="120985" indent="0">
              <a:buNone/>
              <a:defRPr sz="1089">
                <a:solidFill>
                  <a:schemeClr val="tx1"/>
                </a:solidFill>
              </a:defRPr>
            </a:lvl3pPr>
            <a:lvl4pPr marL="246293" indent="0">
              <a:buNone/>
              <a:defRPr sz="1089">
                <a:solidFill>
                  <a:schemeClr val="tx1"/>
                </a:solidFill>
              </a:defRPr>
            </a:lvl4pPr>
            <a:lvl5pPr marL="2488841" indent="0">
              <a:buFont typeface="Arial" panose="020B0604020202020204" pitchFamily="34" charset="0"/>
              <a:buNone/>
              <a:defRPr sz="1089">
                <a:solidFill>
                  <a:schemeClr val="tx1"/>
                </a:solidFill>
              </a:defRPr>
            </a:lvl5pPr>
          </a:lstStyle>
          <a:p>
            <a:pPr lvl="0"/>
            <a:r>
              <a:rPr lang="en-US"/>
              <a:t>Click to edit Master text styles</a:t>
            </a:r>
          </a:p>
        </p:txBody>
      </p:sp>
      <p:sp>
        <p:nvSpPr>
          <p:cNvPr id="40" name="Picture Placeholder 39">
            <a:extLst>
              <a:ext uri="{FF2B5EF4-FFF2-40B4-BE49-F238E27FC236}">
                <a16:creationId xmlns:a16="http://schemas.microsoft.com/office/drawing/2014/main" id="{EEDBB43F-F563-D0F1-398F-6D4D005518E7}"/>
              </a:ext>
            </a:extLst>
          </p:cNvPr>
          <p:cNvSpPr>
            <a:spLocks noGrp="1"/>
          </p:cNvSpPr>
          <p:nvPr>
            <p:ph type="pic" sz="quarter" idx="36"/>
          </p:nvPr>
        </p:nvSpPr>
        <p:spPr>
          <a:xfrm>
            <a:off x="498867" y="15695724"/>
            <a:ext cx="1001117" cy="851460"/>
          </a:xfrm>
          <a:prstGeom prst="rect">
            <a:avLst/>
          </a:prstGeom>
          <a:ln>
            <a:solidFill>
              <a:schemeClr val="bg1"/>
            </a:solidFill>
          </a:ln>
        </p:spPr>
        <p:txBody>
          <a:bodyPr/>
          <a:lstStyle/>
          <a:p>
            <a:endParaRPr lang="en-GB"/>
          </a:p>
        </p:txBody>
      </p:sp>
      <p:sp>
        <p:nvSpPr>
          <p:cNvPr id="41" name="Picture Placeholder 39">
            <a:extLst>
              <a:ext uri="{FF2B5EF4-FFF2-40B4-BE49-F238E27FC236}">
                <a16:creationId xmlns:a16="http://schemas.microsoft.com/office/drawing/2014/main" id="{8AE9B435-ECEF-794C-3367-87A9C7E241DA}"/>
              </a:ext>
            </a:extLst>
          </p:cNvPr>
          <p:cNvSpPr>
            <a:spLocks noGrp="1"/>
          </p:cNvSpPr>
          <p:nvPr>
            <p:ph type="pic" sz="quarter" idx="37"/>
          </p:nvPr>
        </p:nvSpPr>
        <p:spPr>
          <a:xfrm>
            <a:off x="5459736" y="15695724"/>
            <a:ext cx="1001117" cy="851460"/>
          </a:xfrm>
          <a:prstGeom prst="rect">
            <a:avLst/>
          </a:prstGeom>
          <a:ln>
            <a:solidFill>
              <a:schemeClr val="bg1"/>
            </a:solidFill>
          </a:ln>
        </p:spPr>
        <p:txBody>
          <a:bodyPr/>
          <a:lstStyle/>
          <a:p>
            <a:endParaRPr lang="en-GB"/>
          </a:p>
        </p:txBody>
      </p:sp>
      <p:sp>
        <p:nvSpPr>
          <p:cNvPr id="42" name="Text Placeholder 16">
            <a:extLst>
              <a:ext uri="{FF2B5EF4-FFF2-40B4-BE49-F238E27FC236}">
                <a16:creationId xmlns:a16="http://schemas.microsoft.com/office/drawing/2014/main" id="{D86D1638-4661-0BBF-32BB-6E3DF04634CD}"/>
              </a:ext>
            </a:extLst>
          </p:cNvPr>
          <p:cNvSpPr>
            <a:spLocks noGrp="1"/>
          </p:cNvSpPr>
          <p:nvPr>
            <p:ph type="body" sz="quarter" idx="38"/>
          </p:nvPr>
        </p:nvSpPr>
        <p:spPr>
          <a:xfrm>
            <a:off x="5459739" y="12155047"/>
            <a:ext cx="4764044" cy="1244439"/>
          </a:xfrm>
          <a:prstGeom prst="rect">
            <a:avLst/>
          </a:prstGeom>
        </p:spPr>
        <p:txBody>
          <a:bodyPr lIns="0" tIns="0" rIns="0" bIns="0">
            <a:noAutofit/>
          </a:bodyPr>
          <a:lstStyle>
            <a:lvl1pPr marL="0" indent="0">
              <a:lnSpc>
                <a:spcPct val="90000"/>
              </a:lnSpc>
              <a:buFont typeface="Arial" panose="020B0604020202020204" pitchFamily="34" charset="0"/>
              <a:buNone/>
              <a:defRPr sz="2182" b="0">
                <a:solidFill>
                  <a:schemeClr val="bg1"/>
                </a:solidFill>
              </a:defRPr>
            </a:lvl1pPr>
            <a:lvl2pPr marL="0" indent="0">
              <a:buNone/>
              <a:defRPr sz="1089">
                <a:solidFill>
                  <a:schemeClr val="tx1"/>
                </a:solidFill>
              </a:defRPr>
            </a:lvl2pPr>
            <a:lvl3pPr marL="120985" indent="0">
              <a:buNone/>
              <a:defRPr sz="1089">
                <a:solidFill>
                  <a:schemeClr val="tx1"/>
                </a:solidFill>
              </a:defRPr>
            </a:lvl3pPr>
            <a:lvl4pPr marL="246293" indent="0">
              <a:buNone/>
              <a:defRPr sz="1089">
                <a:solidFill>
                  <a:schemeClr val="tx1"/>
                </a:solidFill>
              </a:defRPr>
            </a:lvl4pPr>
            <a:lvl5pPr marL="2488841" indent="0">
              <a:buFont typeface="Arial" panose="020B0604020202020204" pitchFamily="34" charset="0"/>
              <a:buNone/>
              <a:defRPr sz="1089">
                <a:solidFill>
                  <a:schemeClr val="tx1"/>
                </a:solidFill>
              </a:defRPr>
            </a:lvl5pPr>
          </a:lstStyle>
          <a:p>
            <a:pPr lvl="0"/>
            <a:r>
              <a:rPr lang="en-US"/>
              <a:t>Click to edit Master text styles</a:t>
            </a:r>
          </a:p>
        </p:txBody>
      </p:sp>
    </p:spTree>
    <p:custDataLst>
      <p:tags r:id="rId1"/>
    </p:custDataLst>
  </p:cSld>
  <p:clrMapOvr>
    <a:masterClrMapping/>
  </p:clrMapOvr>
  <p:hf sldNum="0" hdr="0" dt="0"/>
</p:sldLayout>
</file>

<file path=ppt/slideMasters/_rels/slideMaster1.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bg object 16">
            <a:extLst>
              <a:ext uri="{FF2B5EF4-FFF2-40B4-BE49-F238E27FC236}">
                <a16:creationId xmlns:a16="http://schemas.microsoft.com/office/drawing/2014/main" id="{0C14EB5D-DA47-F184-68D8-7E8EE3B7502C}"/>
              </a:ext>
            </a:extLst>
          </p:cNvPr>
          <p:cNvSpPr/>
          <p:nvPr userDrawn="1"/>
        </p:nvSpPr>
        <p:spPr>
          <a:xfrm>
            <a:off x="0" y="0"/>
            <a:ext cx="42976800" cy="5378400"/>
          </a:xfrm>
          <a:custGeom>
            <a:avLst/>
            <a:gdLst/>
            <a:ahLst/>
            <a:cxnLst/>
            <a:rect l="l" t="t" r="r" b="b"/>
            <a:pathLst>
              <a:path w="3576320" h="6264275">
                <a:moveTo>
                  <a:pt x="3576002" y="0"/>
                </a:moveTo>
                <a:lnTo>
                  <a:pt x="0" y="0"/>
                </a:lnTo>
                <a:lnTo>
                  <a:pt x="0" y="6264008"/>
                </a:lnTo>
                <a:lnTo>
                  <a:pt x="3576002" y="6264008"/>
                </a:lnTo>
                <a:lnTo>
                  <a:pt x="3576002" y="0"/>
                </a:lnTo>
                <a:close/>
              </a:path>
            </a:pathLst>
          </a:custGeom>
          <a:solidFill>
            <a:srgbClr val="E6E7E8"/>
          </a:solidFill>
        </p:spPr>
        <p:txBody>
          <a:bodyPr wrap="square" lIns="0" tIns="0" rIns="0" bIns="0" rtlCol="0"/>
          <a:lstStyle/>
          <a:p>
            <a:endParaRPr lang="en-US" dirty="0"/>
          </a:p>
        </p:txBody>
      </p:sp>
      <p:sp>
        <p:nvSpPr>
          <p:cNvPr id="18" name="bg object 18"/>
          <p:cNvSpPr/>
          <p:nvPr/>
        </p:nvSpPr>
        <p:spPr>
          <a:xfrm>
            <a:off x="0" y="0"/>
            <a:ext cx="10411625" cy="20585113"/>
          </a:xfrm>
          <a:custGeom>
            <a:avLst/>
            <a:gdLst/>
            <a:ahLst/>
            <a:cxnLst/>
            <a:rect l="l" t="t" r="r" b="b"/>
            <a:pathLst>
              <a:path w="10692130" h="5220335">
                <a:moveTo>
                  <a:pt x="10692003" y="0"/>
                </a:moveTo>
                <a:lnTo>
                  <a:pt x="0" y="0"/>
                </a:lnTo>
                <a:lnTo>
                  <a:pt x="0" y="5220004"/>
                </a:lnTo>
                <a:lnTo>
                  <a:pt x="10692003" y="5220004"/>
                </a:lnTo>
                <a:lnTo>
                  <a:pt x="10692003" y="0"/>
                </a:lnTo>
                <a:close/>
              </a:path>
            </a:pathLst>
          </a:custGeom>
          <a:solidFill>
            <a:schemeClr val="tx2"/>
          </a:solidFill>
        </p:spPr>
        <p:txBody>
          <a:bodyPr wrap="square" lIns="0" tIns="0" rIns="0" bIns="0" rtlCol="0"/>
          <a:lstStyle/>
          <a:p>
            <a:endParaRPr lang="en-US" dirty="0"/>
          </a:p>
        </p:txBody>
      </p:sp>
      <p:sp>
        <p:nvSpPr>
          <p:cNvPr id="2" name="Holder 2"/>
          <p:cNvSpPr>
            <a:spLocks noGrp="1"/>
          </p:cNvSpPr>
          <p:nvPr>
            <p:ph type="title"/>
          </p:nvPr>
        </p:nvSpPr>
        <p:spPr>
          <a:xfrm>
            <a:off x="573372" y="1148749"/>
            <a:ext cx="9429669" cy="1384116"/>
          </a:xfrm>
          <a:prstGeom prst="rect">
            <a:avLst/>
          </a:prstGeom>
        </p:spPr>
        <p:txBody>
          <a:bodyPr wrap="square" lIns="0" tIns="0" rIns="0" bIns="0" anchor="t" anchorCtr="0">
            <a:noAutofit/>
          </a:bodyPr>
          <a:lstStyle>
            <a:lvl1pPr>
              <a:defRPr/>
            </a:lvl1pPr>
          </a:lstStyle>
          <a:p>
            <a:endParaRPr lang="en-US" dirty="0"/>
          </a:p>
        </p:txBody>
      </p:sp>
      <p:sp>
        <p:nvSpPr>
          <p:cNvPr id="4" name="Holder 4"/>
          <p:cNvSpPr>
            <a:spLocks noGrp="1"/>
          </p:cNvSpPr>
          <p:nvPr>
            <p:ph type="ftr" sz="quarter" idx="5"/>
          </p:nvPr>
        </p:nvSpPr>
        <p:spPr>
          <a:xfrm>
            <a:off x="500065" y="18672771"/>
            <a:ext cx="9502969" cy="981798"/>
          </a:xfrm>
          <a:prstGeom prst="rect">
            <a:avLst/>
          </a:prstGeom>
        </p:spPr>
        <p:txBody>
          <a:bodyPr wrap="square" lIns="0" tIns="0" rIns="0" bIns="0" anchor="b" anchorCtr="0">
            <a:noAutofit/>
          </a:bodyPr>
          <a:lstStyle>
            <a:lvl1pPr algn="l">
              <a:defRPr sz="1093">
                <a:solidFill>
                  <a:schemeClr val="bg1"/>
                </a:solidFill>
                <a:latin typeface="+mn-lt"/>
              </a:defRPr>
            </a:lvl1pPr>
          </a:lstStyle>
          <a:p>
            <a:endParaRPr lang="en-US" dirty="0"/>
          </a:p>
        </p:txBody>
      </p:sp>
      <p:sp>
        <p:nvSpPr>
          <p:cNvPr id="35" name="Holder 4">
            <a:extLst>
              <a:ext uri="{FF2B5EF4-FFF2-40B4-BE49-F238E27FC236}">
                <a16:creationId xmlns:a16="http://schemas.microsoft.com/office/drawing/2014/main" id="{F5EC160B-13A9-70F2-33D6-8C33C631C955}"/>
              </a:ext>
            </a:extLst>
          </p:cNvPr>
          <p:cNvSpPr txBox="1">
            <a:spLocks/>
          </p:cNvSpPr>
          <p:nvPr userDrawn="1"/>
        </p:nvSpPr>
        <p:spPr>
          <a:xfrm>
            <a:off x="38831520" y="20078452"/>
            <a:ext cx="3670620" cy="276012"/>
          </a:xfrm>
          <a:prstGeom prst="rect">
            <a:avLst/>
          </a:prstGeom>
        </p:spPr>
        <p:txBody>
          <a:bodyPr wrap="square" lIns="0" tIns="0" rIns="0" bIns="0" anchor="b" anchorCtr="0">
            <a:noAutofit/>
          </a:bodyPr>
          <a:lstStyle>
            <a:defPPr>
              <a:defRPr kern="0"/>
            </a:defPPr>
            <a:lvl1pPr algn="r">
              <a:defRPr sz="700">
                <a:solidFill>
                  <a:schemeClr val="tx1"/>
                </a:solidFill>
                <a:latin typeface="+mn-lt"/>
              </a:defRPr>
            </a:lvl1pPr>
          </a:lstStyle>
          <a:p>
            <a:pPr algn="r"/>
            <a:r>
              <a:rPr lang="en-US" sz="1274" dirty="0">
                <a:latin typeface="Calibri" panose="020F0502020204030204" pitchFamily="34" charset="0"/>
                <a:ea typeface="Calibri" panose="020F0502020204030204" pitchFamily="34" charset="0"/>
                <a:cs typeface="Calibri" panose="020F0502020204030204" pitchFamily="34" charset="0"/>
              </a:rPr>
              <a:t>Copyright ©2026. All rights reserved.</a:t>
            </a:r>
          </a:p>
        </p:txBody>
      </p:sp>
    </p:spTree>
    <p:custDataLst>
      <p:tags r:id="rId3"/>
    </p:custDataLst>
  </p:cSld>
  <p:clrMap bg1="lt1" tx1="dk1" bg2="lt2" tx2="dk2" accent1="accent1" accent2="accent2" accent3="accent3" accent4="accent4" accent5="accent5" accent6="accent6" hlink="hlink" folHlink="folHlink"/>
  <p:sldLayoutIdLst>
    <p:sldLayoutId id="2147483662" r:id="rId1"/>
  </p:sldLayoutIdLst>
  <p:hf sldNum="0" hdr="0" dt="0"/>
  <p:txStyles>
    <p:titleStyle>
      <a:lvl1pPr algn="ctr">
        <a:lnSpc>
          <a:spcPct val="90000"/>
        </a:lnSpc>
        <a:defRPr sz="4363">
          <a:solidFill>
            <a:schemeClr val="bg1"/>
          </a:solidFill>
          <a:latin typeface="+mn-lt"/>
          <a:ea typeface="+mj-ea"/>
          <a:cs typeface="+mj-cs"/>
        </a:defRPr>
      </a:lvl1pPr>
    </p:titleStyle>
    <p:bodyStyle>
      <a:lvl1pPr marL="0">
        <a:defRPr sz="1905">
          <a:solidFill>
            <a:schemeClr val="tx2"/>
          </a:solidFill>
          <a:latin typeface="+mn-lt"/>
          <a:ea typeface="+mn-ea"/>
          <a:cs typeface="+mn-cs"/>
        </a:defRPr>
      </a:lvl1pPr>
      <a:lvl2pPr marL="120985" indent="-120985">
        <a:spcBef>
          <a:spcPts val="545"/>
        </a:spcBef>
        <a:buClr>
          <a:schemeClr val="tx2"/>
        </a:buClr>
        <a:buFont typeface="Arial" panose="020B0604020202020204" pitchFamily="34" charset="0"/>
        <a:buChar char="•"/>
        <a:defRPr sz="1089">
          <a:latin typeface="+mn-lt"/>
          <a:ea typeface="+mn-ea"/>
          <a:cs typeface="+mn-cs"/>
        </a:defRPr>
      </a:lvl2pPr>
      <a:lvl3pPr marL="246293" indent="-125307">
        <a:spcBef>
          <a:spcPts val="273"/>
        </a:spcBef>
        <a:buClr>
          <a:schemeClr val="tx2"/>
        </a:buClr>
        <a:buFont typeface="Nunito Sans" pitchFamily="2" charset="0"/>
        <a:buChar char="‒"/>
        <a:defRPr sz="1089">
          <a:latin typeface="+mn-lt"/>
          <a:ea typeface="+mn-ea"/>
          <a:cs typeface="+mn-cs"/>
        </a:defRPr>
      </a:lvl3pPr>
      <a:lvl4pPr marL="367276" indent="-120985">
        <a:spcBef>
          <a:spcPts val="273"/>
        </a:spcBef>
        <a:buClr>
          <a:schemeClr val="tx2"/>
        </a:buClr>
        <a:buFont typeface="Arial" panose="020B0604020202020204" pitchFamily="34" charset="0"/>
        <a:buChar char="•"/>
        <a:defRPr sz="1089">
          <a:latin typeface="+mn-lt"/>
          <a:ea typeface="+mn-ea"/>
          <a:cs typeface="+mn-cs"/>
        </a:defRPr>
      </a:lvl4pPr>
      <a:lvl5pPr marL="2488841">
        <a:defRPr sz="1089">
          <a:latin typeface="+mn-lt"/>
          <a:ea typeface="+mn-ea"/>
          <a:cs typeface="+mn-cs"/>
        </a:defRPr>
      </a:lvl5pPr>
      <a:lvl6pPr marL="3111049">
        <a:defRPr>
          <a:latin typeface="+mn-lt"/>
          <a:ea typeface="+mn-ea"/>
          <a:cs typeface="+mn-cs"/>
        </a:defRPr>
      </a:lvl6pPr>
      <a:lvl7pPr marL="3733259">
        <a:defRPr>
          <a:latin typeface="+mn-lt"/>
          <a:ea typeface="+mn-ea"/>
          <a:cs typeface="+mn-cs"/>
        </a:defRPr>
      </a:lvl7pPr>
      <a:lvl8pPr marL="4355468">
        <a:defRPr>
          <a:latin typeface="+mn-lt"/>
          <a:ea typeface="+mn-ea"/>
          <a:cs typeface="+mn-cs"/>
        </a:defRPr>
      </a:lvl8pPr>
      <a:lvl9pPr marL="4977680">
        <a:defRPr>
          <a:latin typeface="+mn-lt"/>
          <a:ea typeface="+mn-ea"/>
          <a:cs typeface="+mn-cs"/>
        </a:defRPr>
      </a:lvl9pPr>
    </p:bodyStyle>
    <p:otherStyle>
      <a:lvl1pPr marL="0">
        <a:defRPr>
          <a:latin typeface="+mn-lt"/>
          <a:ea typeface="+mn-ea"/>
          <a:cs typeface="+mn-cs"/>
        </a:defRPr>
      </a:lvl1pPr>
      <a:lvl2pPr marL="622208">
        <a:defRPr>
          <a:latin typeface="+mn-lt"/>
          <a:ea typeface="+mn-ea"/>
          <a:cs typeface="+mn-cs"/>
        </a:defRPr>
      </a:lvl2pPr>
      <a:lvl3pPr marL="1244419">
        <a:defRPr>
          <a:latin typeface="+mn-lt"/>
          <a:ea typeface="+mn-ea"/>
          <a:cs typeface="+mn-cs"/>
        </a:defRPr>
      </a:lvl3pPr>
      <a:lvl4pPr marL="1866631">
        <a:defRPr>
          <a:latin typeface="+mn-lt"/>
          <a:ea typeface="+mn-ea"/>
          <a:cs typeface="+mn-cs"/>
        </a:defRPr>
      </a:lvl4pPr>
      <a:lvl5pPr marL="2488841">
        <a:defRPr>
          <a:latin typeface="+mn-lt"/>
          <a:ea typeface="+mn-ea"/>
          <a:cs typeface="+mn-cs"/>
        </a:defRPr>
      </a:lvl5pPr>
      <a:lvl6pPr marL="3111049">
        <a:defRPr>
          <a:latin typeface="+mn-lt"/>
          <a:ea typeface="+mn-ea"/>
          <a:cs typeface="+mn-cs"/>
        </a:defRPr>
      </a:lvl6pPr>
      <a:lvl7pPr marL="3733259">
        <a:defRPr>
          <a:latin typeface="+mn-lt"/>
          <a:ea typeface="+mn-ea"/>
          <a:cs typeface="+mn-cs"/>
        </a:defRPr>
      </a:lvl7pPr>
      <a:lvl8pPr marL="4355468">
        <a:defRPr>
          <a:latin typeface="+mn-lt"/>
          <a:ea typeface="+mn-ea"/>
          <a:cs typeface="+mn-cs"/>
        </a:defRPr>
      </a:lvl8pPr>
      <a:lvl9pPr marL="4977680">
        <a:defRPr>
          <a:latin typeface="+mn-lt"/>
          <a:ea typeface="+mn-ea"/>
          <a:cs typeface="+mn-cs"/>
        </a:defRPr>
      </a:lvl9pPr>
    </p:otherStyle>
  </p:txStyles>
  <p:extLst>
    <p:ext uri="{27BBF7A9-308A-43DC-89C8-2F10F3537804}">
      <p15:sldGuideLst xmlns:p15="http://schemas.microsoft.com/office/powerpoint/2012/main">
        <p15:guide id="1" userDrawn="1">
          <p15:clr>
            <a:srgbClr val="F26B43"/>
          </p15:clr>
        </p15:guide>
        <p15:guide id="2" pos="309" userDrawn="1">
          <p15:clr>
            <a:srgbClr val="F26B43"/>
          </p15:clr>
        </p15:guide>
        <p15:guide id="3" pos="306" userDrawn="1">
          <p15:clr>
            <a:srgbClr val="F26B43"/>
          </p15:clr>
        </p15:guide>
        <p15:guide id="4" pos="615" userDrawn="1">
          <p15:clr>
            <a:srgbClr val="F26B43"/>
          </p15:clr>
        </p15:guide>
        <p15:guide id="5" pos="5937" userDrawn="1">
          <p15:clr>
            <a:srgbClr val="F26B43"/>
          </p15:clr>
        </p15:guide>
        <p15:guide id="6" pos="6246" userDrawn="1">
          <p15:clr>
            <a:srgbClr val="F26B43"/>
          </p15:clr>
        </p15:guide>
        <p15:guide id="7" pos="6562" userDrawn="1">
          <p15:clr>
            <a:srgbClr val="F26B43"/>
          </p15:clr>
        </p15:guide>
        <p15:guide id="8" pos="6871" userDrawn="1">
          <p15:clr>
            <a:srgbClr val="F26B43"/>
          </p15:clr>
        </p15:guide>
        <p15:guide id="9" pos="11612" userDrawn="1">
          <p15:clr>
            <a:srgbClr val="F26B43"/>
          </p15:clr>
        </p15:guide>
        <p15:guide id="10" pos="11921" userDrawn="1">
          <p15:clr>
            <a:srgbClr val="F26B43"/>
          </p15:clr>
        </p15:guide>
        <p15:guide id="11" pos="16662" userDrawn="1">
          <p15:clr>
            <a:srgbClr val="F26B43"/>
          </p15:clr>
        </p15:guide>
        <p15:guide id="12" pos="16971" userDrawn="1">
          <p15:clr>
            <a:srgbClr val="F26B43"/>
          </p15:clr>
        </p15:guide>
        <p15:guide id="13" pos="21712" userDrawn="1">
          <p15:clr>
            <a:srgbClr val="F26B43"/>
          </p15:clr>
        </p15:guide>
        <p15:guide id="14" pos="22021" userDrawn="1">
          <p15:clr>
            <a:srgbClr val="F26B43"/>
          </p15:clr>
        </p15:guide>
        <p15:guide id="15" orient="horz" pos="12658" userDrawn="1">
          <p15:clr>
            <a:srgbClr val="F26B43"/>
          </p15:clr>
        </p15:guide>
        <p15:guide id="16" orient="horz" pos="12966" userDrawn="1">
          <p15:clr>
            <a:srgbClr val="F26B43"/>
          </p15:clr>
        </p15:guide>
        <p15:guide id="17" pos="26762" userDrawn="1">
          <p15:clr>
            <a:srgbClr val="F26B43"/>
          </p15:clr>
        </p15:guide>
        <p15:guide id="18" pos="27072" userDrawn="1">
          <p15:clr>
            <a:srgbClr val="F26B43"/>
          </p15:clr>
        </p15:guide>
        <p15:guide id="19" orient="horz" userDrawn="1">
          <p15:clr>
            <a:srgbClr val="F26B43"/>
          </p15:clr>
        </p15:guide>
        <p15:guide id="20" orient="horz" pos="308"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1.xml"/><Relationship Id="rId7" Type="http://schemas.openxmlformats.org/officeDocument/2006/relationships/image" Target="../media/image4.svg"/><Relationship Id="rId2" Type="http://schemas.openxmlformats.org/officeDocument/2006/relationships/slideLayout" Target="../slideLayouts/slideLayout1.xml"/><Relationship Id="rId1" Type="http://schemas.openxmlformats.org/officeDocument/2006/relationships/tags" Target="../tags/tag4.xml"/><Relationship Id="rId6" Type="http://schemas.openxmlformats.org/officeDocument/2006/relationships/image" Target="../media/image3.png"/><Relationship Id="rId5" Type="http://schemas.openxmlformats.org/officeDocument/2006/relationships/image" Target="../media/image2.sv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ADE4F-EA99-4093-4299-04080324F5A6}"/>
            </a:ext>
          </a:extLst>
        </p:cNvPr>
        <p:cNvGrpSpPr/>
        <p:nvPr/>
      </p:nvGrpSpPr>
      <p:grpSpPr>
        <a:xfrm>
          <a:off x="0" y="0"/>
          <a:ext cx="0" cy="0"/>
          <a:chOff x="0" y="0"/>
          <a:chExt cx="0" cy="0"/>
        </a:xfrm>
      </p:grpSpPr>
      <p:graphicFrame>
        <p:nvGraphicFramePr>
          <p:cNvPr id="112" name="Table 111">
            <a:extLst>
              <a:ext uri="{FF2B5EF4-FFF2-40B4-BE49-F238E27FC236}">
                <a16:creationId xmlns:a16="http://schemas.microsoft.com/office/drawing/2014/main" id="{73AD4F4C-BB91-4045-9E5E-207A575C04B7}"/>
              </a:ext>
            </a:extLst>
          </p:cNvPr>
          <p:cNvGraphicFramePr>
            <a:graphicFrameLocks noGrp="1"/>
          </p:cNvGraphicFramePr>
          <p:nvPr>
            <p:extLst>
              <p:ext uri="{D42A27DB-BD31-4B8C-83A1-F6EECF244321}">
                <p14:modId xmlns:p14="http://schemas.microsoft.com/office/powerpoint/2010/main" val="1943689980"/>
              </p:ext>
            </p:extLst>
          </p:nvPr>
        </p:nvGraphicFramePr>
        <p:xfrm>
          <a:off x="34960610" y="10337185"/>
          <a:ext cx="7525382" cy="4547144"/>
        </p:xfrm>
        <a:graphic>
          <a:graphicData uri="http://schemas.openxmlformats.org/drawingml/2006/table">
            <a:tbl>
              <a:tblPr firstRow="1" bandRow="1">
                <a:tableStyleId>{6E25E649-3F16-4E02-A733-19D2CDBF48F0}</a:tableStyleId>
              </a:tblPr>
              <a:tblGrid>
                <a:gridCol w="7525382">
                  <a:extLst>
                    <a:ext uri="{9D8B030D-6E8A-4147-A177-3AD203B41FA5}">
                      <a16:colId xmlns:a16="http://schemas.microsoft.com/office/drawing/2014/main" val="1371012453"/>
                    </a:ext>
                  </a:extLst>
                </a:gridCol>
              </a:tblGrid>
              <a:tr h="580228">
                <a:tc>
                  <a:txBody>
                    <a:bodyPr/>
                    <a:lstStyle/>
                    <a:p>
                      <a:pPr algn="l"/>
                      <a:r>
                        <a:rPr lang="en-US" sz="1800" dirty="0">
                          <a:latin typeface="Calibri" panose="020F0502020204030204" pitchFamily="34" charset="0"/>
                          <a:ea typeface="Calibri" panose="020F0502020204030204" pitchFamily="34" charset="0"/>
                          <a:cs typeface="Calibri" panose="020F0502020204030204" pitchFamily="34" charset="0"/>
                        </a:rPr>
                        <a:t>Figure 3. Most common TEAEs that occurred in ≥20% of patients in part 2A and part 2C (combined), according to maximum AE grade</a:t>
                      </a:r>
                      <a:endParaRPr lang="en-US" sz="1800" baseline="30000" dirty="0">
                        <a:latin typeface="Calibri" panose="020F0502020204030204" pitchFamily="34" charset="0"/>
                        <a:ea typeface="Calibri" panose="020F0502020204030204" pitchFamily="34" charset="0"/>
                        <a:cs typeface="Calibri" panose="020F0502020204030204" pitchFamily="34" charset="0"/>
                      </a:endParaRPr>
                    </a:p>
                  </a:txBody>
                  <a:tcPr marL="90000" marR="97987" marT="48994" marB="489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63458551"/>
                  </a:ext>
                </a:extLst>
              </a:tr>
              <a:tr h="3510000">
                <a:tc>
                  <a:txBody>
                    <a:bodyPr/>
                    <a:lstStyle/>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97987" marR="97987" marT="48994" marB="489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3302104"/>
                  </a:ext>
                </a:extLst>
              </a:tr>
              <a:tr h="360000">
                <a:tc>
                  <a:txBody>
                    <a:bodyPr/>
                    <a:lstStyle/>
                    <a:p>
                      <a:pPr>
                        <a:lnSpc>
                          <a:spcPct val="95000"/>
                        </a:lnSpc>
                      </a:pPr>
                      <a:r>
                        <a:rPr lang="en-US" sz="1100" b="0" i="0" u="none" strike="noStrike" baseline="0" dirty="0">
                          <a:solidFill>
                            <a:schemeClr val="dk1"/>
                          </a:solidFill>
                          <a:latin typeface="Calibri" panose="020F0502020204030204" pitchFamily="34" charset="0"/>
                          <a:ea typeface="Calibri" panose="020F0502020204030204" pitchFamily="34" charset="0"/>
                          <a:cs typeface="Calibri" panose="020F0502020204030204" pitchFamily="34" charset="0"/>
                        </a:rPr>
                        <a:t>Data cut-off: September 1, 2025.</a:t>
                      </a:r>
                    </a:p>
                    <a:p>
                      <a:pPr>
                        <a:lnSpc>
                          <a:spcPct val="95000"/>
                        </a:lnSpc>
                      </a:pPr>
                      <a:r>
                        <a:rPr lang="en-US" sz="1100" b="0" i="0" u="none" strike="noStrike" baseline="0" dirty="0">
                          <a:solidFill>
                            <a:schemeClr val="dk1"/>
                          </a:solidFill>
                          <a:latin typeface="Calibri" panose="020F0502020204030204" pitchFamily="34" charset="0"/>
                          <a:ea typeface="Calibri" panose="020F0502020204030204" pitchFamily="34" charset="0"/>
                          <a:cs typeface="Calibri" panose="020F0502020204030204" pitchFamily="34" charset="0"/>
                        </a:rPr>
                        <a:t>AE, adverse event; CQ, coding qualifier; TEAE, treatment-emergent adverse event.</a:t>
                      </a:r>
                    </a:p>
                  </a:txBody>
                  <a:tcPr marL="90000" marR="97987"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1295959"/>
                  </a:ext>
                </a:extLst>
              </a:tr>
            </a:tbl>
          </a:graphicData>
        </a:graphic>
      </p:graphicFrame>
      <p:sp>
        <p:nvSpPr>
          <p:cNvPr id="168" name="Content Placeholder 167">
            <a:extLst>
              <a:ext uri="{FF2B5EF4-FFF2-40B4-BE49-F238E27FC236}">
                <a16:creationId xmlns:a16="http://schemas.microsoft.com/office/drawing/2014/main" id="{03F003B5-E681-0E1A-5B4C-1906A338F21B}"/>
              </a:ext>
            </a:extLst>
          </p:cNvPr>
          <p:cNvSpPr>
            <a:spLocks noGrp="1"/>
          </p:cNvSpPr>
          <p:nvPr>
            <p:ph sz="quarter" idx="31"/>
          </p:nvPr>
        </p:nvSpPr>
        <p:spPr>
          <a:xfrm>
            <a:off x="10908000" y="1733049"/>
            <a:ext cx="15535126" cy="4032641"/>
          </a:xfrm>
          <a:noFill/>
        </p:spPr>
        <p:txBody>
          <a:bodyPr lIns="0" rIns="0"/>
          <a:lstStyle/>
          <a:p>
            <a:r>
              <a:rPr lang="en-US" dirty="0">
                <a:latin typeface="Calibri" panose="020F0502020204030204" pitchFamily="34" charset="0"/>
                <a:ea typeface="Calibri" panose="020F0502020204030204" pitchFamily="34" charset="0"/>
                <a:cs typeface="Calibri" panose="020F0502020204030204" pitchFamily="34" charset="0"/>
              </a:rPr>
              <a:t>Introduction</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Enhancer of zeste homolog 2 (EZH2) is overexpressed in castration-resistant prostate cancer and plays an oncogenic role in cooperation with androgen receptor signaling to drive prostate cancer progression.</a:t>
            </a:r>
            <a:r>
              <a:rPr lang="en-US" sz="1800" baseline="30000" dirty="0">
                <a:latin typeface="Calibri" panose="020F0502020204030204" pitchFamily="34" charset="0"/>
                <a:ea typeface="Calibri" panose="020F0502020204030204" pitchFamily="34" charset="0"/>
                <a:cs typeface="Calibri" panose="020F0502020204030204" pitchFamily="34" charset="0"/>
              </a:rPr>
              <a:t>1–4</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Mevrometostat (PF-06821497) is an oral, potent, selective, small molecule inhibitor of EZH2.</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It is hypothesized that the addition of an EZH2 inhibitor to an androgen receptor pathway inhibitor (ARPI) may improve ARPI response and delay or prevent resistance to the ARPI.</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In the randomized dose-expansion part of a phase 1 study (NCT03460977), mevrometostat (1250 mg BID on an empty stomach) plus enzalutamide (160 mg once daily) improved outcomes versus enzalutamide alone, with a manageable safety profile, in patients with mCRPC.</a:t>
            </a:r>
            <a:r>
              <a:rPr lang="en-US" sz="1800" baseline="30000" dirty="0">
                <a:latin typeface="Calibri" panose="020F0502020204030204" pitchFamily="34" charset="0"/>
                <a:ea typeface="Calibri" panose="020F0502020204030204" pitchFamily="34" charset="0"/>
                <a:cs typeface="Calibri" panose="020F0502020204030204" pitchFamily="34" charset="0"/>
              </a:rPr>
              <a:t>5</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In a cohort of patients who received an alternate dosing regimen of mevrometostat 875 mg BID with food plus enzalutamide, the safety profile of mevrometostat was shown to be improved versus mevrometostat 1250 mg BID, while maintaining equivalent exposure.</a:t>
            </a:r>
            <a:r>
              <a:rPr lang="en-US" sz="1800" baseline="30000" dirty="0">
                <a:latin typeface="Calibri" panose="020F0502020204030204" pitchFamily="34" charset="0"/>
                <a:ea typeface="Calibri" panose="020F0502020204030204" pitchFamily="34" charset="0"/>
                <a:cs typeface="Calibri" panose="020F0502020204030204" pitchFamily="34" charset="0"/>
              </a:rPr>
              <a:t>6</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Here, we report efficacy and updated safety data from two patient cohorts (part 2A and part 2C) of this study who received mevrometostat 875 mg BID with food plus enzalutamide.</a:t>
            </a:r>
          </a:p>
          <a:p>
            <a:pPr lvl="2">
              <a:lnSpc>
                <a:spcPct val="95000"/>
              </a:lnSpc>
            </a:pP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0" name="Rectangle 39">
            <a:extLst>
              <a:ext uri="{FF2B5EF4-FFF2-40B4-BE49-F238E27FC236}">
                <a16:creationId xmlns:a16="http://schemas.microsoft.com/office/drawing/2014/main" id="{273A084B-BA73-29B2-F819-C69D7F86D544}"/>
              </a:ext>
            </a:extLst>
          </p:cNvPr>
          <p:cNvSpPr/>
          <p:nvPr/>
        </p:nvSpPr>
        <p:spPr>
          <a:xfrm>
            <a:off x="487011" y="5622439"/>
            <a:ext cx="9429669" cy="734972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 name="Footer Placeholder 3">
            <a:extLst>
              <a:ext uri="{FF2B5EF4-FFF2-40B4-BE49-F238E27FC236}">
                <a16:creationId xmlns:a16="http://schemas.microsoft.com/office/drawing/2014/main" id="{7E43E47E-FB1F-0306-415B-4FCBAF0F27B0}"/>
              </a:ext>
            </a:extLst>
          </p:cNvPr>
          <p:cNvSpPr>
            <a:spLocks noGrp="1"/>
          </p:cNvSpPr>
          <p:nvPr>
            <p:ph type="ftr" sz="quarter" idx="10"/>
          </p:nvPr>
        </p:nvSpPr>
        <p:spPr>
          <a:xfrm>
            <a:off x="490538" y="18360529"/>
            <a:ext cx="9422552" cy="789036"/>
          </a:xfrm>
        </p:spPr>
        <p:txBody>
          <a:bodyPr/>
          <a:lstStyle/>
          <a:p>
            <a:r>
              <a:rPr lang="en-US" sz="1600" b="1" dirty="0">
                <a:latin typeface="Calibri" panose="020F0502020204030204" pitchFamily="34" charset="0"/>
                <a:ea typeface="Calibri" panose="020F0502020204030204" pitchFamily="34" charset="0"/>
                <a:cs typeface="Calibri" panose="020F0502020204030204" pitchFamily="34" charset="0"/>
              </a:rPr>
              <a:t>Acknowledgments: </a:t>
            </a:r>
            <a:r>
              <a:rPr lang="en-US" sz="1600" dirty="0">
                <a:latin typeface="Calibri" panose="020F0502020204030204" pitchFamily="34" charset="0"/>
                <a:ea typeface="Calibri" panose="020F0502020204030204" pitchFamily="34" charset="0"/>
                <a:cs typeface="Calibri" panose="020F0502020204030204" pitchFamily="34" charset="0"/>
              </a:rPr>
              <a:t>Editorial support was provided by Melanie More, BSc, </a:t>
            </a:r>
            <a:r>
              <a:rPr lang="en-US" sz="1600">
                <a:latin typeface="Calibri" panose="020F0502020204030204" pitchFamily="34" charset="0"/>
                <a:ea typeface="Calibri" panose="020F0502020204030204" pitchFamily="34" charset="0"/>
                <a:cs typeface="Calibri" panose="020F0502020204030204" pitchFamily="34" charset="0"/>
              </a:rPr>
              <a:t>and Rosie </a:t>
            </a:r>
            <a:r>
              <a:rPr lang="en-US" sz="1600" dirty="0">
                <a:latin typeface="Calibri" panose="020F0502020204030204" pitchFamily="34" charset="0"/>
                <a:ea typeface="Calibri" panose="020F0502020204030204" pitchFamily="34" charset="0"/>
                <a:cs typeface="Calibri" panose="020F0502020204030204" pitchFamily="34" charset="0"/>
              </a:rPr>
              <a:t>Henderson, MSc, of the Prime Group of Companies (Knutsford, UK), and was funded by Pfizer, Inc. Responsibility for all opinions, conclusions, and data interpretation lies with the authors.</a:t>
            </a:r>
          </a:p>
        </p:txBody>
      </p:sp>
      <p:sp>
        <p:nvSpPr>
          <p:cNvPr id="157" name="Text Placeholder 156">
            <a:extLst>
              <a:ext uri="{FF2B5EF4-FFF2-40B4-BE49-F238E27FC236}">
                <a16:creationId xmlns:a16="http://schemas.microsoft.com/office/drawing/2014/main" id="{3911B9FC-CB35-DE04-18ED-AEEB24E54407}"/>
              </a:ext>
            </a:extLst>
          </p:cNvPr>
          <p:cNvSpPr>
            <a:spLocks noGrp="1"/>
          </p:cNvSpPr>
          <p:nvPr>
            <p:ph type="body" sz="quarter" idx="12"/>
          </p:nvPr>
        </p:nvSpPr>
        <p:spPr>
          <a:xfrm>
            <a:off x="1914808" y="6508799"/>
            <a:ext cx="7510179" cy="1244441"/>
          </a:xfrm>
        </p:spPr>
        <p:txBody>
          <a:bodyPr/>
          <a:lstStyle/>
          <a:p>
            <a:pPr marL="165600" lvl="1" indent="-166254">
              <a:buFont typeface="Arial" panose="020B0604020202020204" pitchFamily="34" charset="0"/>
              <a:buChar char="•"/>
            </a:pPr>
            <a:r>
              <a:rPr lang="en-US" sz="1800" dirty="0">
                <a:latin typeface="Calibri" panose="020F0502020204030204" pitchFamily="34" charset="0"/>
                <a:ea typeface="Calibri" panose="020F0502020204030204" pitchFamily="34" charset="0"/>
                <a:cs typeface="Calibri" panose="020F0502020204030204" pitchFamily="34" charset="0"/>
              </a:rPr>
              <a:t>To characterize mevrometostat efficacy and updated safety in patients with metastatic castration-resistant prostate cancer (mCRPC) who received mevrometostat 875 mg twice daily (BID) with food, plus enzalutamide, in the phase 1 mevrometostat clinical study (NCT03460977).</a:t>
            </a:r>
          </a:p>
        </p:txBody>
      </p:sp>
      <p:sp>
        <p:nvSpPr>
          <p:cNvPr id="158" name="Text Placeholder 157">
            <a:extLst>
              <a:ext uri="{FF2B5EF4-FFF2-40B4-BE49-F238E27FC236}">
                <a16:creationId xmlns:a16="http://schemas.microsoft.com/office/drawing/2014/main" id="{C8908AE8-5CF1-35B5-E4BA-B3CABB850992}"/>
              </a:ext>
            </a:extLst>
          </p:cNvPr>
          <p:cNvSpPr>
            <a:spLocks noGrp="1"/>
          </p:cNvSpPr>
          <p:nvPr>
            <p:ph type="body" sz="quarter" idx="13"/>
          </p:nvPr>
        </p:nvSpPr>
        <p:spPr>
          <a:xfrm>
            <a:off x="989884" y="6020655"/>
            <a:ext cx="7572790" cy="414091"/>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Objective</a:t>
            </a:r>
          </a:p>
        </p:txBody>
      </p:sp>
      <p:sp>
        <p:nvSpPr>
          <p:cNvPr id="163" name="Text Placeholder 162">
            <a:extLst>
              <a:ext uri="{FF2B5EF4-FFF2-40B4-BE49-F238E27FC236}">
                <a16:creationId xmlns:a16="http://schemas.microsoft.com/office/drawing/2014/main" id="{6421C7FE-8515-7034-FC9E-8CC6137182F5}"/>
              </a:ext>
            </a:extLst>
          </p:cNvPr>
          <p:cNvSpPr>
            <a:spLocks noGrp="1"/>
          </p:cNvSpPr>
          <p:nvPr>
            <p:ph type="body" sz="quarter" idx="18"/>
          </p:nvPr>
        </p:nvSpPr>
        <p:spPr>
          <a:xfrm>
            <a:off x="10908846" y="412940"/>
            <a:ext cx="14765460" cy="1052946"/>
          </a:xfrm>
        </p:spPr>
        <p:txBody>
          <a:bodyPr/>
          <a:lstStyle/>
          <a:p>
            <a:pPr>
              <a:lnSpc>
                <a:spcPct val="105000"/>
              </a:lnSpc>
            </a:pPr>
            <a:r>
              <a:rPr lang="en-US" sz="2200" b="1" spc="49" dirty="0">
                <a:latin typeface="Calibri" panose="020F0502020204030204" pitchFamily="34" charset="0"/>
                <a:ea typeface="Calibri" panose="020F0502020204030204" pitchFamily="34" charset="0"/>
                <a:cs typeface="Calibri" panose="020F0502020204030204" pitchFamily="34" charset="0"/>
              </a:rPr>
              <a:t>Nobuaki Matsubara</a:t>
            </a:r>
            <a:r>
              <a:rPr lang="en-US" sz="2200" spc="49" dirty="0">
                <a:latin typeface="Calibri" panose="020F0502020204030204" pitchFamily="34" charset="0"/>
                <a:ea typeface="Calibri" panose="020F0502020204030204" pitchFamily="34" charset="0"/>
                <a:cs typeface="Calibri" panose="020F0502020204030204" pitchFamily="34" charset="0"/>
              </a:rPr>
              <a:t>,</a:t>
            </a:r>
            <a:r>
              <a:rPr lang="en-US" sz="2200" spc="49" baseline="30000" dirty="0">
                <a:latin typeface="Calibri" panose="020F0502020204030204" pitchFamily="34" charset="0"/>
                <a:ea typeface="Calibri" panose="020F0502020204030204" pitchFamily="34" charset="0"/>
                <a:cs typeface="Calibri" panose="020F0502020204030204" pitchFamily="34" charset="0"/>
              </a:rPr>
              <a:t>1</a:t>
            </a:r>
            <a:r>
              <a:rPr lang="en-US" sz="2200" spc="49" dirty="0">
                <a:latin typeface="Calibri" panose="020F0502020204030204" pitchFamily="34" charset="0"/>
                <a:ea typeface="Calibri" panose="020F0502020204030204" pitchFamily="34" charset="0"/>
                <a:cs typeface="Calibri" panose="020F0502020204030204" pitchFamily="34" charset="0"/>
              </a:rPr>
              <a:t> Teresa Alonso Gordoa,</a:t>
            </a:r>
            <a:r>
              <a:rPr lang="en-US" sz="2200" spc="49" baseline="30000" dirty="0">
                <a:latin typeface="Calibri" panose="020F0502020204030204" pitchFamily="34" charset="0"/>
                <a:ea typeface="Calibri" panose="020F0502020204030204" pitchFamily="34" charset="0"/>
                <a:cs typeface="Calibri" panose="020F0502020204030204" pitchFamily="34" charset="0"/>
              </a:rPr>
              <a:t>2</a:t>
            </a:r>
            <a:r>
              <a:rPr lang="en-US" sz="2200" spc="49" dirty="0">
                <a:latin typeface="Calibri" panose="020F0502020204030204" pitchFamily="34" charset="0"/>
                <a:ea typeface="Calibri" panose="020F0502020204030204" pitchFamily="34" charset="0"/>
                <a:cs typeface="Calibri" panose="020F0502020204030204" pitchFamily="34" charset="0"/>
              </a:rPr>
              <a:t> Victor Moreno,</a:t>
            </a:r>
            <a:r>
              <a:rPr lang="en-US" sz="2200" spc="49" baseline="30000" dirty="0">
                <a:latin typeface="Calibri" panose="020F0502020204030204" pitchFamily="34" charset="0"/>
                <a:ea typeface="Calibri" panose="020F0502020204030204" pitchFamily="34" charset="0"/>
                <a:cs typeface="Calibri" panose="020F0502020204030204" pitchFamily="34" charset="0"/>
              </a:rPr>
              <a:t>3</a:t>
            </a:r>
            <a:r>
              <a:rPr lang="en-US" sz="2200" spc="49" dirty="0">
                <a:latin typeface="Calibri" panose="020F0502020204030204" pitchFamily="34" charset="0"/>
                <a:ea typeface="Calibri" panose="020F0502020204030204" pitchFamily="34" charset="0"/>
                <a:cs typeface="Calibri" panose="020F0502020204030204" pitchFamily="34" charset="0"/>
              </a:rPr>
              <a:t> Adanma Ayanambakkam,</a:t>
            </a:r>
            <a:r>
              <a:rPr lang="en-US" sz="2200" spc="49" baseline="30000" dirty="0">
                <a:latin typeface="Calibri" panose="020F0502020204030204" pitchFamily="34" charset="0"/>
                <a:ea typeface="Calibri" panose="020F0502020204030204" pitchFamily="34" charset="0"/>
                <a:cs typeface="Calibri" panose="020F0502020204030204" pitchFamily="34" charset="0"/>
              </a:rPr>
              <a:t>4</a:t>
            </a:r>
            <a:r>
              <a:rPr lang="en-US" sz="2200" spc="49" dirty="0">
                <a:latin typeface="Calibri" panose="020F0502020204030204" pitchFamily="34" charset="0"/>
                <a:ea typeface="Calibri" panose="020F0502020204030204" pitchFamily="34" charset="0"/>
                <a:cs typeface="Calibri" panose="020F0502020204030204" pitchFamily="34" charset="0"/>
              </a:rPr>
              <a:t> Joan Carles,</a:t>
            </a:r>
            <a:r>
              <a:rPr lang="en-US" sz="2200" spc="49" baseline="30000" dirty="0">
                <a:latin typeface="Calibri" panose="020F0502020204030204" pitchFamily="34" charset="0"/>
                <a:ea typeface="Calibri" panose="020F0502020204030204" pitchFamily="34" charset="0"/>
                <a:cs typeface="Calibri" panose="020F0502020204030204" pitchFamily="34" charset="0"/>
              </a:rPr>
              <a:t>5</a:t>
            </a:r>
            <a:r>
              <a:rPr lang="en-US" sz="2200" spc="49" dirty="0">
                <a:latin typeface="Calibri" panose="020F0502020204030204" pitchFamily="34" charset="0"/>
                <a:ea typeface="Calibri" panose="020F0502020204030204" pitchFamily="34" charset="0"/>
                <a:cs typeface="Calibri" panose="020F0502020204030204" pitchFamily="34" charset="0"/>
              </a:rPr>
              <a:t> Richard Frank,</a:t>
            </a:r>
            <a:r>
              <a:rPr lang="en-US" sz="2200" spc="49" baseline="30000" dirty="0">
                <a:latin typeface="Calibri" panose="020F0502020204030204" pitchFamily="34" charset="0"/>
                <a:ea typeface="Calibri" panose="020F0502020204030204" pitchFamily="34" charset="0"/>
                <a:cs typeface="Calibri" panose="020F0502020204030204" pitchFamily="34" charset="0"/>
              </a:rPr>
              <a:t>6</a:t>
            </a:r>
            <a:r>
              <a:rPr lang="en-US" sz="2200" spc="49" dirty="0">
                <a:latin typeface="Calibri" panose="020F0502020204030204" pitchFamily="34" charset="0"/>
                <a:ea typeface="Calibri" panose="020F0502020204030204" pitchFamily="34" charset="0"/>
                <a:cs typeface="Calibri" panose="020F0502020204030204" pitchFamily="34" charset="0"/>
              </a:rPr>
              <a:t> Kamil Kuć,</a:t>
            </a:r>
            <a:r>
              <a:rPr lang="en-US" sz="2200" spc="49" baseline="30000" dirty="0">
                <a:latin typeface="Calibri" panose="020F0502020204030204" pitchFamily="34" charset="0"/>
                <a:ea typeface="Calibri" panose="020F0502020204030204" pitchFamily="34" charset="0"/>
                <a:cs typeface="Calibri" panose="020F0502020204030204" pitchFamily="34" charset="0"/>
              </a:rPr>
              <a:t>7</a:t>
            </a:r>
            <a:r>
              <a:rPr lang="en-US" sz="2200" spc="49" dirty="0">
                <a:latin typeface="Calibri" panose="020F0502020204030204" pitchFamily="34" charset="0"/>
                <a:ea typeface="Calibri" panose="020F0502020204030204" pitchFamily="34" charset="0"/>
                <a:cs typeface="Calibri" panose="020F0502020204030204" pitchFamily="34" charset="0"/>
              </a:rPr>
              <a:t> Irene Moreno Candilejo,</a:t>
            </a:r>
            <a:r>
              <a:rPr lang="en-US" sz="2200" spc="49" baseline="30000" dirty="0">
                <a:latin typeface="Calibri" panose="020F0502020204030204" pitchFamily="34" charset="0"/>
                <a:ea typeface="Calibri" panose="020F0502020204030204" pitchFamily="34" charset="0"/>
                <a:cs typeface="Calibri" panose="020F0502020204030204" pitchFamily="34" charset="0"/>
              </a:rPr>
              <a:t>8</a:t>
            </a:r>
            <a:r>
              <a:rPr lang="en-US" sz="2200" spc="49" dirty="0">
                <a:latin typeface="Calibri" panose="020F0502020204030204" pitchFamily="34" charset="0"/>
                <a:ea typeface="Calibri" panose="020F0502020204030204" pitchFamily="34" charset="0"/>
                <a:cs typeface="Calibri" panose="020F0502020204030204" pitchFamily="34" charset="0"/>
              </a:rPr>
              <a:t> Fabricio Racca,</a:t>
            </a:r>
            <a:r>
              <a:rPr lang="en-US" sz="2200" spc="49" baseline="30000" dirty="0">
                <a:latin typeface="Calibri" panose="020F0502020204030204" pitchFamily="34" charset="0"/>
                <a:ea typeface="Calibri" panose="020F0502020204030204" pitchFamily="34" charset="0"/>
                <a:cs typeface="Calibri" panose="020F0502020204030204" pitchFamily="34" charset="0"/>
              </a:rPr>
              <a:t>9</a:t>
            </a:r>
            <a:r>
              <a:rPr lang="en-US" sz="2200" spc="49" dirty="0">
                <a:latin typeface="Calibri" panose="020F0502020204030204" pitchFamily="34" charset="0"/>
                <a:ea typeface="Calibri" panose="020F0502020204030204" pitchFamily="34" charset="0"/>
                <a:cs typeface="Calibri" panose="020F0502020204030204" pitchFamily="34" charset="0"/>
              </a:rPr>
              <a:t> Michael Thomas Schweizer,</a:t>
            </a:r>
            <a:r>
              <a:rPr lang="en-US" sz="2200" spc="49" baseline="30000" dirty="0">
                <a:latin typeface="Calibri" panose="020F0502020204030204" pitchFamily="34" charset="0"/>
                <a:ea typeface="Calibri" panose="020F0502020204030204" pitchFamily="34" charset="0"/>
                <a:cs typeface="Calibri" panose="020F0502020204030204" pitchFamily="34" charset="0"/>
              </a:rPr>
              <a:t>10,11</a:t>
            </a:r>
            <a:r>
              <a:rPr lang="en-US" sz="2200" spc="49" dirty="0">
                <a:latin typeface="Calibri" panose="020F0502020204030204" pitchFamily="34" charset="0"/>
                <a:ea typeface="Calibri" panose="020F0502020204030204" pitchFamily="34" charset="0"/>
                <a:cs typeface="Calibri" panose="020F0502020204030204" pitchFamily="34" charset="0"/>
              </a:rPr>
              <a:t> Qiang Wei,</a:t>
            </a:r>
            <a:r>
              <a:rPr lang="en-US" sz="2200" spc="49" baseline="30000" dirty="0">
                <a:latin typeface="Calibri" panose="020F0502020204030204" pitchFamily="34" charset="0"/>
                <a:ea typeface="Calibri" panose="020F0502020204030204" pitchFamily="34" charset="0"/>
                <a:cs typeface="Calibri" panose="020F0502020204030204" pitchFamily="34" charset="0"/>
              </a:rPr>
              <a:t>12</a:t>
            </a:r>
            <a:r>
              <a:rPr lang="en-US" sz="2200" spc="49" dirty="0">
                <a:latin typeface="Calibri" panose="020F0502020204030204" pitchFamily="34" charset="0"/>
                <a:ea typeface="Calibri" panose="020F0502020204030204" pitchFamily="34" charset="0"/>
                <a:cs typeface="Calibri" panose="020F0502020204030204" pitchFamily="34" charset="0"/>
              </a:rPr>
              <a:t> Rajendar K. Mittapalli,</a:t>
            </a:r>
            <a:r>
              <a:rPr lang="en-US" sz="2200" spc="49" baseline="30000" dirty="0">
                <a:latin typeface="Calibri" panose="020F0502020204030204" pitchFamily="34" charset="0"/>
                <a:ea typeface="Calibri" panose="020F0502020204030204" pitchFamily="34" charset="0"/>
                <a:cs typeface="Calibri" panose="020F0502020204030204" pitchFamily="34" charset="0"/>
              </a:rPr>
              <a:t>13</a:t>
            </a:r>
            <a:r>
              <a:rPr lang="en-US" sz="2200" spc="49" dirty="0">
                <a:latin typeface="Calibri" panose="020F0502020204030204" pitchFamily="34" charset="0"/>
                <a:ea typeface="Calibri" panose="020F0502020204030204" pitchFamily="34" charset="0"/>
                <a:cs typeface="Calibri" panose="020F0502020204030204" pitchFamily="34" charset="0"/>
              </a:rPr>
              <a:t> Jessica Tougias,</a:t>
            </a:r>
            <a:r>
              <a:rPr lang="en-US" sz="2200" spc="49" baseline="30000" dirty="0">
                <a:latin typeface="Calibri" panose="020F0502020204030204" pitchFamily="34" charset="0"/>
                <a:ea typeface="Calibri" panose="020F0502020204030204" pitchFamily="34" charset="0"/>
                <a:cs typeface="Calibri" panose="020F0502020204030204" pitchFamily="34" charset="0"/>
              </a:rPr>
              <a:t>14</a:t>
            </a:r>
            <a:r>
              <a:rPr lang="en-US" sz="2200" spc="49" dirty="0">
                <a:latin typeface="Calibri" panose="020F0502020204030204" pitchFamily="34" charset="0"/>
                <a:ea typeface="Calibri" panose="020F0502020204030204" pitchFamily="34" charset="0"/>
                <a:cs typeface="Calibri" panose="020F0502020204030204" pitchFamily="34" charset="0"/>
              </a:rPr>
              <a:t> Claudia Andreu-Vieyra,</a:t>
            </a:r>
            <a:r>
              <a:rPr lang="en-US" sz="2200" spc="49" baseline="30000" dirty="0">
                <a:latin typeface="Calibri" panose="020F0502020204030204" pitchFamily="34" charset="0"/>
                <a:ea typeface="Calibri" panose="020F0502020204030204" pitchFamily="34" charset="0"/>
                <a:cs typeface="Calibri" panose="020F0502020204030204" pitchFamily="34" charset="0"/>
              </a:rPr>
              <a:t>15</a:t>
            </a:r>
            <a:r>
              <a:rPr lang="en-US" sz="2200" spc="49" dirty="0">
                <a:latin typeface="Calibri" panose="020F0502020204030204" pitchFamily="34" charset="0"/>
                <a:ea typeface="Calibri" panose="020F0502020204030204" pitchFamily="34" charset="0"/>
                <a:cs typeface="Calibri" panose="020F0502020204030204" pitchFamily="34" charset="0"/>
              </a:rPr>
              <a:t> Neelesh Soman,</a:t>
            </a:r>
            <a:r>
              <a:rPr lang="en-US" sz="2200" spc="49" baseline="30000" dirty="0">
                <a:latin typeface="Calibri" panose="020F0502020204030204" pitchFamily="34" charset="0"/>
                <a:ea typeface="Calibri" panose="020F0502020204030204" pitchFamily="34" charset="0"/>
                <a:cs typeface="Calibri" panose="020F0502020204030204" pitchFamily="34" charset="0"/>
              </a:rPr>
              <a:t>13</a:t>
            </a:r>
            <a:r>
              <a:rPr lang="en-US" sz="2200" spc="49" dirty="0">
                <a:latin typeface="Calibri" panose="020F0502020204030204" pitchFamily="34" charset="0"/>
                <a:ea typeface="Calibri" panose="020F0502020204030204" pitchFamily="34" charset="0"/>
                <a:cs typeface="Calibri" panose="020F0502020204030204" pitchFamily="34" charset="0"/>
              </a:rPr>
              <a:t> Jayeta Chakrabarti</a:t>
            </a:r>
            <a:r>
              <a:rPr lang="en-US" sz="2200" spc="49" baseline="30000" dirty="0">
                <a:latin typeface="Calibri" panose="020F0502020204030204" pitchFamily="34" charset="0"/>
                <a:ea typeface="Calibri" panose="020F0502020204030204" pitchFamily="34" charset="0"/>
                <a:cs typeface="Calibri" panose="020F0502020204030204" pitchFamily="34" charset="0"/>
              </a:rPr>
              <a:t>14</a:t>
            </a:r>
          </a:p>
        </p:txBody>
      </p:sp>
      <p:sp>
        <p:nvSpPr>
          <p:cNvPr id="164" name="Text Placeholder 163">
            <a:extLst>
              <a:ext uri="{FF2B5EF4-FFF2-40B4-BE49-F238E27FC236}">
                <a16:creationId xmlns:a16="http://schemas.microsoft.com/office/drawing/2014/main" id="{3BDAF7E1-01B0-4EC3-E6FB-A7DF2353267D}"/>
              </a:ext>
            </a:extLst>
          </p:cNvPr>
          <p:cNvSpPr>
            <a:spLocks noGrp="1"/>
          </p:cNvSpPr>
          <p:nvPr>
            <p:ph type="body" sz="quarter" idx="19"/>
          </p:nvPr>
        </p:nvSpPr>
        <p:spPr>
          <a:xfrm>
            <a:off x="26027062" y="459237"/>
            <a:ext cx="16573501" cy="1088197"/>
          </a:xfrm>
        </p:spPr>
        <p:txBody>
          <a:bodyPr/>
          <a:lstStyle/>
          <a:p>
            <a:r>
              <a:rPr lang="en-US" sz="1400" baseline="30000" dirty="0">
                <a:latin typeface="Calibri" panose="020F0502020204030204" pitchFamily="34" charset="0"/>
                <a:ea typeface="Calibri" panose="020F0502020204030204" pitchFamily="34" charset="0"/>
                <a:cs typeface="Calibri" panose="020F0502020204030204" pitchFamily="34" charset="0"/>
              </a:rPr>
              <a:t>1</a:t>
            </a:r>
            <a:r>
              <a:rPr lang="en-US" sz="1400" dirty="0">
                <a:latin typeface="Calibri" panose="020F0502020204030204" pitchFamily="34" charset="0"/>
                <a:ea typeface="Calibri" panose="020F0502020204030204" pitchFamily="34" charset="0"/>
                <a:cs typeface="Calibri" panose="020F0502020204030204" pitchFamily="34" charset="0"/>
              </a:rPr>
              <a:t>Department of Medical Oncology, National Cancer Center Hospital East, Chiba, Japan; </a:t>
            </a:r>
            <a:r>
              <a:rPr lang="en-US" sz="1400" baseline="30000" dirty="0">
                <a:latin typeface="Calibri" panose="020F0502020204030204" pitchFamily="34" charset="0"/>
                <a:ea typeface="Calibri" panose="020F0502020204030204" pitchFamily="34" charset="0"/>
                <a:cs typeface="Calibri" panose="020F0502020204030204" pitchFamily="34" charset="0"/>
              </a:rPr>
              <a:t>2</a:t>
            </a:r>
            <a:r>
              <a:rPr lang="en-US" sz="1400" dirty="0">
                <a:latin typeface="Calibri" panose="020F0502020204030204" pitchFamily="34" charset="0"/>
                <a:ea typeface="Calibri" panose="020F0502020204030204" pitchFamily="34" charset="0"/>
                <a:cs typeface="Calibri" panose="020F0502020204030204" pitchFamily="34" charset="0"/>
              </a:rPr>
              <a:t>Medical Oncology Department, Hospital Universitario Ramón y Cajal, Madrid, Spain; </a:t>
            </a:r>
            <a:r>
              <a:rPr lang="en-US" sz="1400" baseline="30000" dirty="0">
                <a:latin typeface="Calibri" panose="020F0502020204030204" pitchFamily="34" charset="0"/>
                <a:ea typeface="Calibri" panose="020F0502020204030204" pitchFamily="34" charset="0"/>
                <a:cs typeface="Calibri" panose="020F0502020204030204" pitchFamily="34" charset="0"/>
              </a:rPr>
              <a:t>3</a:t>
            </a:r>
            <a:r>
              <a:rPr lang="en-US" sz="1400" dirty="0">
                <a:latin typeface="Calibri" panose="020F0502020204030204" pitchFamily="34" charset="0"/>
                <a:ea typeface="Calibri" panose="020F0502020204030204" pitchFamily="34" charset="0"/>
                <a:cs typeface="Calibri" panose="020F0502020204030204" pitchFamily="34" charset="0"/>
              </a:rPr>
              <a:t>START Madrid-FJD Early Phase Clinical Trials Unit, Hospital Universitario Fundación Jiménez Díaz, Madrid, Spain; </a:t>
            </a:r>
            <a:r>
              <a:rPr lang="en-US" sz="1400" baseline="30000" dirty="0">
                <a:latin typeface="Calibri" panose="020F0502020204030204" pitchFamily="34" charset="0"/>
                <a:ea typeface="Calibri" panose="020F0502020204030204" pitchFamily="34" charset="0"/>
                <a:cs typeface="Calibri" panose="020F0502020204030204" pitchFamily="34" charset="0"/>
              </a:rPr>
              <a:t>4</a:t>
            </a:r>
            <a:r>
              <a:rPr lang="en-US" sz="1400" dirty="0">
                <a:latin typeface="Calibri" panose="020F0502020204030204" pitchFamily="34" charset="0"/>
                <a:ea typeface="Calibri" panose="020F0502020204030204" pitchFamily="34" charset="0"/>
                <a:cs typeface="Calibri" panose="020F0502020204030204" pitchFamily="34" charset="0"/>
              </a:rPr>
              <a:t>Stephenson Cancer Center, University of Oklahoma Health Sciences, Oklahoma City, OK, USA; </a:t>
            </a:r>
            <a:r>
              <a:rPr lang="en-US" sz="1400" baseline="30000" dirty="0">
                <a:latin typeface="Calibri" panose="020F0502020204030204" pitchFamily="34" charset="0"/>
                <a:ea typeface="Calibri" panose="020F0502020204030204" pitchFamily="34" charset="0"/>
                <a:cs typeface="Calibri" panose="020F0502020204030204" pitchFamily="34" charset="0"/>
              </a:rPr>
              <a:t>5</a:t>
            </a:r>
            <a:r>
              <a:rPr lang="en-US" sz="1400" dirty="0">
                <a:latin typeface="Calibri" panose="020F0502020204030204" pitchFamily="34" charset="0"/>
                <a:ea typeface="Calibri" panose="020F0502020204030204" pitchFamily="34" charset="0"/>
                <a:cs typeface="Calibri" panose="020F0502020204030204" pitchFamily="34" charset="0"/>
              </a:rPr>
              <a:t>Hospital Universitari Vall d'Hebron, Barcelona, Spain; </a:t>
            </a:r>
            <a:r>
              <a:rPr lang="en-US" sz="1400" baseline="30000" dirty="0">
                <a:latin typeface="Calibri" panose="020F0502020204030204" pitchFamily="34" charset="0"/>
                <a:ea typeface="Calibri" panose="020F0502020204030204" pitchFamily="34" charset="0"/>
                <a:cs typeface="Calibri" panose="020F0502020204030204" pitchFamily="34" charset="0"/>
              </a:rPr>
              <a:t>6</a:t>
            </a:r>
            <a:r>
              <a:rPr lang="en-US" sz="1400" dirty="0">
                <a:latin typeface="Calibri" panose="020F0502020204030204" pitchFamily="34" charset="0"/>
                <a:ea typeface="Calibri" panose="020F0502020204030204" pitchFamily="34" charset="0"/>
                <a:cs typeface="Calibri" panose="020F0502020204030204" pitchFamily="34" charset="0"/>
              </a:rPr>
              <a:t>Department of Medicine, Division of Hematology/Oncology, Nuvance Health, Norwalk, CT, USA; </a:t>
            </a:r>
            <a:r>
              <a:rPr lang="en-US" sz="1400" baseline="30000" dirty="0">
                <a:latin typeface="Calibri" panose="020F0502020204030204" pitchFamily="34" charset="0"/>
                <a:ea typeface="Calibri" panose="020F0502020204030204" pitchFamily="34" charset="0"/>
                <a:cs typeface="Calibri" panose="020F0502020204030204" pitchFamily="34" charset="0"/>
              </a:rPr>
              <a:t>7</a:t>
            </a:r>
            <a:r>
              <a:rPr lang="en-US" sz="1400" dirty="0">
                <a:latin typeface="Calibri" panose="020F0502020204030204" pitchFamily="34" charset="0"/>
                <a:ea typeface="Calibri" panose="020F0502020204030204" pitchFamily="34" charset="0"/>
                <a:cs typeface="Calibri" panose="020F0502020204030204" pitchFamily="34" charset="0"/>
              </a:rPr>
              <a:t>Department of Oncology, St. Pio's Provincial Hospital, Przemyśl, Poland; </a:t>
            </a:r>
            <a:r>
              <a:rPr lang="en-US" sz="1400" baseline="30000" dirty="0">
                <a:latin typeface="Calibri" panose="020F0502020204030204" pitchFamily="34" charset="0"/>
                <a:ea typeface="Calibri" panose="020F0502020204030204" pitchFamily="34" charset="0"/>
                <a:cs typeface="Calibri" panose="020F0502020204030204" pitchFamily="34" charset="0"/>
              </a:rPr>
              <a:t>8</a:t>
            </a:r>
            <a:r>
              <a:rPr lang="en-US" sz="1400" dirty="0">
                <a:latin typeface="Calibri" panose="020F0502020204030204" pitchFamily="34" charset="0"/>
                <a:ea typeface="Calibri" panose="020F0502020204030204" pitchFamily="34" charset="0"/>
                <a:cs typeface="Calibri" panose="020F0502020204030204" pitchFamily="34" charset="0"/>
              </a:rPr>
              <a:t>START Madrid-CIOCC, Centro Integral Oncológico Clara Campal, Madrid, Spain; </a:t>
            </a:r>
            <a:r>
              <a:rPr lang="en-US" sz="1400" baseline="30000" dirty="0">
                <a:latin typeface="Calibri" panose="020F0502020204030204" pitchFamily="34" charset="0"/>
                <a:ea typeface="Calibri" panose="020F0502020204030204" pitchFamily="34" charset="0"/>
                <a:cs typeface="Calibri" panose="020F0502020204030204" pitchFamily="34" charset="0"/>
              </a:rPr>
              <a:t>9</a:t>
            </a:r>
            <a:r>
              <a:rPr lang="en-US" sz="1400" dirty="0">
                <a:latin typeface="Calibri" panose="020F0502020204030204" pitchFamily="34" charset="0"/>
                <a:ea typeface="Calibri" panose="020F0502020204030204" pitchFamily="34" charset="0"/>
                <a:cs typeface="Calibri" panose="020F0502020204030204" pitchFamily="34" charset="0"/>
              </a:rPr>
              <a:t>NEXT Oncology Phase I Unit/IOB - Hospital Quirónsalud Barcelona, Barcelona, Spain; </a:t>
            </a:r>
            <a:r>
              <a:rPr lang="en-US" sz="1400" baseline="30000" dirty="0">
                <a:latin typeface="Calibri" panose="020F0502020204030204" pitchFamily="34" charset="0"/>
                <a:ea typeface="Calibri" panose="020F0502020204030204" pitchFamily="34" charset="0"/>
                <a:cs typeface="Calibri" panose="020F0502020204030204" pitchFamily="34" charset="0"/>
              </a:rPr>
              <a:t>10</a:t>
            </a:r>
            <a:r>
              <a:rPr lang="en-US" sz="1400" dirty="0">
                <a:latin typeface="Calibri" panose="020F0502020204030204" pitchFamily="34" charset="0"/>
                <a:ea typeface="Calibri" panose="020F0502020204030204" pitchFamily="34" charset="0"/>
                <a:cs typeface="Calibri" panose="020F0502020204030204" pitchFamily="34" charset="0"/>
              </a:rPr>
              <a:t>Division of Hematology and Oncology, University of Washington, Seattle, WA, USA; </a:t>
            </a:r>
            <a:r>
              <a:rPr lang="en-US" sz="1400" baseline="30000" dirty="0">
                <a:latin typeface="Calibri" panose="020F0502020204030204" pitchFamily="34" charset="0"/>
                <a:ea typeface="Calibri" panose="020F0502020204030204" pitchFamily="34" charset="0"/>
                <a:cs typeface="Calibri" panose="020F0502020204030204" pitchFamily="34" charset="0"/>
              </a:rPr>
              <a:t>11</a:t>
            </a:r>
            <a:r>
              <a:rPr lang="en-US" sz="1400" dirty="0">
                <a:latin typeface="Calibri" panose="020F0502020204030204" pitchFamily="34" charset="0"/>
                <a:ea typeface="Calibri" panose="020F0502020204030204" pitchFamily="34" charset="0"/>
                <a:cs typeface="Calibri" panose="020F0502020204030204" pitchFamily="34" charset="0"/>
              </a:rPr>
              <a:t>Clinical Research Division, Fred Hutchinson Cancer Center, Seattle, WA, USA; </a:t>
            </a:r>
            <a:r>
              <a:rPr lang="en-US" sz="1400" baseline="30000" dirty="0">
                <a:latin typeface="Calibri" panose="020F0502020204030204" pitchFamily="34" charset="0"/>
                <a:ea typeface="Calibri" panose="020F0502020204030204" pitchFamily="34" charset="0"/>
                <a:cs typeface="Calibri" panose="020F0502020204030204" pitchFamily="34" charset="0"/>
              </a:rPr>
              <a:t>12</a:t>
            </a:r>
            <a:r>
              <a:rPr lang="en-US" sz="1400" dirty="0">
                <a:latin typeface="Calibri" panose="020F0502020204030204" pitchFamily="34" charset="0"/>
                <a:ea typeface="Calibri" panose="020F0502020204030204" pitchFamily="34" charset="0"/>
                <a:cs typeface="Calibri" panose="020F0502020204030204" pitchFamily="34" charset="0"/>
              </a:rPr>
              <a:t>Department of Urology, West China Hospital of Sichuan University, Chengdu, China; </a:t>
            </a:r>
            <a:r>
              <a:rPr lang="en-US" sz="1400" baseline="30000" dirty="0">
                <a:latin typeface="Calibri" panose="020F0502020204030204" pitchFamily="34" charset="0"/>
                <a:ea typeface="Calibri" panose="020F0502020204030204" pitchFamily="34" charset="0"/>
                <a:cs typeface="Calibri" panose="020F0502020204030204" pitchFamily="34" charset="0"/>
              </a:rPr>
              <a:t>13</a:t>
            </a:r>
            <a:r>
              <a:rPr lang="en-US" sz="1400" dirty="0">
                <a:latin typeface="Calibri" panose="020F0502020204030204" pitchFamily="34" charset="0"/>
                <a:ea typeface="Calibri" panose="020F0502020204030204" pitchFamily="34" charset="0"/>
                <a:cs typeface="Calibri" panose="020F0502020204030204" pitchFamily="34" charset="0"/>
              </a:rPr>
              <a:t>Pfizer Inc., San Diego, CA, USA; </a:t>
            </a:r>
            <a:r>
              <a:rPr lang="en-US" sz="1400" baseline="30000" dirty="0">
                <a:latin typeface="Calibri" panose="020F0502020204030204" pitchFamily="34" charset="0"/>
                <a:ea typeface="Calibri" panose="020F0502020204030204" pitchFamily="34" charset="0"/>
                <a:cs typeface="Calibri" panose="020F0502020204030204" pitchFamily="34" charset="0"/>
              </a:rPr>
              <a:t>14</a:t>
            </a:r>
            <a:r>
              <a:rPr lang="en-US" sz="1400" dirty="0">
                <a:latin typeface="Calibri" panose="020F0502020204030204" pitchFamily="34" charset="0"/>
                <a:ea typeface="Calibri" panose="020F0502020204030204" pitchFamily="34" charset="0"/>
                <a:cs typeface="Calibri" panose="020F0502020204030204" pitchFamily="34" charset="0"/>
              </a:rPr>
              <a:t>Pfizer Inc., New York, NY, USA; </a:t>
            </a:r>
            <a:r>
              <a:rPr lang="en-US" sz="1400" baseline="30000" dirty="0">
                <a:latin typeface="Calibri" panose="020F0502020204030204" pitchFamily="34" charset="0"/>
                <a:ea typeface="Calibri" panose="020F0502020204030204" pitchFamily="34" charset="0"/>
                <a:cs typeface="Calibri" panose="020F0502020204030204" pitchFamily="34" charset="0"/>
              </a:rPr>
              <a:t>15</a:t>
            </a:r>
            <a:r>
              <a:rPr lang="en-US" sz="1400" dirty="0">
                <a:latin typeface="Calibri" panose="020F0502020204030204" pitchFamily="34" charset="0"/>
                <a:ea typeface="Calibri" panose="020F0502020204030204" pitchFamily="34" charset="0"/>
                <a:cs typeface="Calibri" panose="020F0502020204030204" pitchFamily="34" charset="0"/>
              </a:rPr>
              <a:t>Pfizer Inc., Collegeville, PA, USA</a:t>
            </a:r>
          </a:p>
        </p:txBody>
      </p:sp>
      <p:sp>
        <p:nvSpPr>
          <p:cNvPr id="189" name="Text Placeholder 188">
            <a:extLst>
              <a:ext uri="{FF2B5EF4-FFF2-40B4-BE49-F238E27FC236}">
                <a16:creationId xmlns:a16="http://schemas.microsoft.com/office/drawing/2014/main" id="{9B9FAF3F-4909-DBFD-B53B-D8EC8CE18EAC}"/>
              </a:ext>
            </a:extLst>
          </p:cNvPr>
          <p:cNvSpPr>
            <a:spLocks noGrp="1"/>
          </p:cNvSpPr>
          <p:nvPr>
            <p:ph type="body" sz="quarter" idx="27"/>
          </p:nvPr>
        </p:nvSpPr>
        <p:spPr>
          <a:xfrm>
            <a:off x="467329" y="441279"/>
            <a:ext cx="4853351" cy="271214"/>
          </a:xfrm>
        </p:spPr>
        <p:txBody>
          <a:bodyPr/>
          <a:lstStyle/>
          <a:p>
            <a:r>
              <a:rPr lang="en-US" sz="2000" dirty="0">
                <a:latin typeface="Calibri" panose="020F0502020204030204" pitchFamily="34" charset="0"/>
                <a:ea typeface="Calibri" panose="020F0502020204030204" pitchFamily="34" charset="0"/>
                <a:cs typeface="Calibri" panose="020F0502020204030204" pitchFamily="34" charset="0"/>
              </a:rPr>
              <a:t>Poster #G4</a:t>
            </a:r>
          </a:p>
        </p:txBody>
      </p:sp>
      <p:sp>
        <p:nvSpPr>
          <p:cNvPr id="156" name="Title 155">
            <a:extLst>
              <a:ext uri="{FF2B5EF4-FFF2-40B4-BE49-F238E27FC236}">
                <a16:creationId xmlns:a16="http://schemas.microsoft.com/office/drawing/2014/main" id="{1F609478-57BE-9375-2328-BF91A1E70061}"/>
              </a:ext>
            </a:extLst>
          </p:cNvPr>
          <p:cNvSpPr>
            <a:spLocks noGrp="1"/>
          </p:cNvSpPr>
          <p:nvPr>
            <p:ph type="title"/>
          </p:nvPr>
        </p:nvSpPr>
        <p:spPr>
          <a:xfrm>
            <a:off x="490538" y="797348"/>
            <a:ext cx="9422584" cy="3873418"/>
          </a:xfrm>
        </p:spPr>
        <p:txBody>
          <a:bodyPr/>
          <a:lstStyle/>
          <a:p>
            <a:r>
              <a:rPr lang="en-US" sz="5200" dirty="0">
                <a:latin typeface="Calibri" panose="020F0502020204030204" pitchFamily="34" charset="0"/>
                <a:ea typeface="Calibri" panose="020F0502020204030204" pitchFamily="34" charset="0"/>
                <a:cs typeface="Calibri" panose="020F0502020204030204" pitchFamily="34" charset="0"/>
              </a:rPr>
              <a:t>Efficacy and safety of mevrometostat in combination with enzalutamide in patients with metastatic castration‑resistant prostate cancer: </a:t>
            </a:r>
            <a:br>
              <a:rPr lang="en-US" sz="5200" dirty="0">
                <a:latin typeface="Calibri" panose="020F0502020204030204" pitchFamily="34" charset="0"/>
                <a:ea typeface="Calibri" panose="020F0502020204030204" pitchFamily="34" charset="0"/>
                <a:cs typeface="Calibri" panose="020F0502020204030204" pitchFamily="34" charset="0"/>
              </a:rPr>
            </a:br>
            <a:r>
              <a:rPr lang="en-US" sz="5200" dirty="0">
                <a:latin typeface="Calibri" panose="020F0502020204030204" pitchFamily="34" charset="0"/>
                <a:ea typeface="Calibri" panose="020F0502020204030204" pitchFamily="34" charset="0"/>
                <a:cs typeface="Calibri" panose="020F0502020204030204" pitchFamily="34" charset="0"/>
              </a:rPr>
              <a:t>Data from a phase 1 study</a:t>
            </a:r>
          </a:p>
        </p:txBody>
      </p:sp>
      <p:sp>
        <p:nvSpPr>
          <p:cNvPr id="10" name="Text Placeholder 9">
            <a:extLst>
              <a:ext uri="{FF2B5EF4-FFF2-40B4-BE49-F238E27FC236}">
                <a16:creationId xmlns:a16="http://schemas.microsoft.com/office/drawing/2014/main" id="{2B85BBFA-B054-EC9D-A6AE-8C73CE22F5C8}"/>
              </a:ext>
            </a:extLst>
          </p:cNvPr>
          <p:cNvSpPr>
            <a:spLocks noGrp="1"/>
          </p:cNvSpPr>
          <p:nvPr>
            <p:ph type="body" sz="quarter" idx="28"/>
          </p:nvPr>
        </p:nvSpPr>
        <p:spPr>
          <a:xfrm>
            <a:off x="1914809" y="8453195"/>
            <a:ext cx="7510177" cy="4252473"/>
          </a:xfrm>
        </p:spPr>
        <p:txBody>
          <a:bodyPr/>
          <a:lstStyle/>
          <a:p>
            <a:pPr marL="165600" lvl="1" indent="-166254">
              <a:buFont typeface="Arial" panose="020B0604020202020204" pitchFamily="34" charset="0"/>
              <a:buChar char="•"/>
            </a:pPr>
            <a:r>
              <a:rPr lang="en-US" sz="1800" dirty="0">
                <a:latin typeface="Calibri" panose="020F0502020204030204" pitchFamily="34" charset="0"/>
                <a:ea typeface="Calibri" panose="020F0502020204030204" pitchFamily="34" charset="0"/>
                <a:cs typeface="Calibri" panose="020F0502020204030204" pitchFamily="34" charset="0"/>
              </a:rPr>
              <a:t>Mevrometostat 1250 mg BID on an empty stomach (plus enzalutamide) has a manageable safety profile and promising antitumor activity in patients with mCRPC.</a:t>
            </a:r>
          </a:p>
          <a:p>
            <a:pPr marL="165600" lvl="1" indent="-166254">
              <a:buFont typeface="Arial" panose="020B0604020202020204" pitchFamily="34" charset="0"/>
              <a:buChar char="•"/>
            </a:pPr>
            <a:r>
              <a:rPr lang="en-US" sz="1800" dirty="0">
                <a:latin typeface="Calibri" panose="020F0502020204030204" pitchFamily="34" charset="0"/>
                <a:ea typeface="Calibri" panose="020F0502020204030204" pitchFamily="34" charset="0"/>
                <a:cs typeface="Calibri" panose="020F0502020204030204" pitchFamily="34" charset="0"/>
              </a:rPr>
              <a:t>The safety profile of mevrometostat is improved with mevrometostat 875 mg BID with food, compared with 1250 mg on an empty stomach, while maintaining </a:t>
            </a:r>
            <a:r>
              <a:rPr lang="en-US" sz="1800">
                <a:latin typeface="Calibri" panose="020F0502020204030204" pitchFamily="34" charset="0"/>
                <a:ea typeface="Calibri" panose="020F0502020204030204" pitchFamily="34" charset="0"/>
                <a:cs typeface="Calibri" panose="020F0502020204030204" pitchFamily="34" charset="0"/>
              </a:rPr>
              <a:t>equivalent plasma mevrometostat </a:t>
            </a:r>
            <a:r>
              <a:rPr lang="en-US" sz="1800" dirty="0">
                <a:latin typeface="Calibri" panose="020F0502020204030204" pitchFamily="34" charset="0"/>
                <a:ea typeface="Calibri" panose="020F0502020204030204" pitchFamily="34" charset="0"/>
                <a:cs typeface="Calibri" panose="020F0502020204030204" pitchFamily="34" charset="0"/>
              </a:rPr>
              <a:t>exposure.</a:t>
            </a:r>
          </a:p>
          <a:p>
            <a:pPr marL="165600" lvl="1" indent="-166254">
              <a:buFont typeface="Arial" panose="020B0604020202020204" pitchFamily="34" charset="0"/>
              <a:buChar char="•"/>
            </a:pPr>
            <a:r>
              <a:rPr lang="en-US" sz="1800" dirty="0">
                <a:latin typeface="Calibri" panose="020F0502020204030204" pitchFamily="34" charset="0"/>
                <a:ea typeface="Calibri" panose="020F0502020204030204" pitchFamily="34" charset="0"/>
                <a:cs typeface="Calibri" panose="020F0502020204030204" pitchFamily="34" charset="0"/>
              </a:rPr>
              <a:t>Efficacy of mevrometostat 875 mg BID with food plus enzalutamide is comparable with that of mevrometostat 1250 mg BID on an empty stomach plus enzalutamide.</a:t>
            </a:r>
          </a:p>
          <a:p>
            <a:pPr marL="165600" lvl="1" indent="-166254">
              <a:buFont typeface="Arial" panose="020B0604020202020204" pitchFamily="34" charset="0"/>
              <a:buChar char="•"/>
            </a:pPr>
            <a:r>
              <a:rPr lang="en-US" sz="1800" dirty="0">
                <a:latin typeface="Calibri" panose="020F0502020204030204" pitchFamily="34" charset="0"/>
                <a:ea typeface="Calibri" panose="020F0502020204030204" pitchFamily="34" charset="0"/>
                <a:cs typeface="Calibri" panose="020F0502020204030204" pitchFamily="34" charset="0"/>
              </a:rPr>
              <a:t>Mevrometostat 875 mg BID with food (plus enzalutamide) is the dose selected for the phase 3 program.</a:t>
            </a:r>
          </a:p>
          <a:p>
            <a:pPr marL="165600" lvl="1" indent="-166254">
              <a:buFont typeface="Arial" panose="020B0604020202020204" pitchFamily="34" charset="0"/>
              <a:buChar char="•"/>
            </a:pPr>
            <a:r>
              <a:rPr lang="en-US" sz="1800" dirty="0">
                <a:latin typeface="Calibri" panose="020F0502020204030204" pitchFamily="34" charset="0"/>
                <a:ea typeface="Calibri" panose="020F0502020204030204" pitchFamily="34" charset="0"/>
                <a:cs typeface="Calibri" panose="020F0502020204030204" pitchFamily="34" charset="0"/>
              </a:rPr>
              <a:t>Pivotal phase 3 studies in patients with mCRPC (MEVPRO-1, NCT06551324 and MEVPRO-2, NCT06629779) and patients with metastatic castration-sensitive prostate cancer (MEVPRO-3, NCT07028853) are ongoing.</a:t>
            </a:r>
          </a:p>
        </p:txBody>
      </p:sp>
      <p:sp>
        <p:nvSpPr>
          <p:cNvPr id="11" name="Text Placeholder 10">
            <a:extLst>
              <a:ext uri="{FF2B5EF4-FFF2-40B4-BE49-F238E27FC236}">
                <a16:creationId xmlns:a16="http://schemas.microsoft.com/office/drawing/2014/main" id="{0D93C945-10EA-17F6-508D-531E0D9B1C83}"/>
              </a:ext>
            </a:extLst>
          </p:cNvPr>
          <p:cNvSpPr>
            <a:spLocks noGrp="1"/>
          </p:cNvSpPr>
          <p:nvPr>
            <p:ph type="body" sz="quarter" idx="29"/>
          </p:nvPr>
        </p:nvSpPr>
        <p:spPr>
          <a:xfrm>
            <a:off x="989884" y="7965049"/>
            <a:ext cx="7572790" cy="414091"/>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Key Findings and Conclusions</a:t>
            </a:r>
          </a:p>
        </p:txBody>
      </p:sp>
      <p:sp>
        <p:nvSpPr>
          <p:cNvPr id="14" name="Text Placeholder 13">
            <a:extLst>
              <a:ext uri="{FF2B5EF4-FFF2-40B4-BE49-F238E27FC236}">
                <a16:creationId xmlns:a16="http://schemas.microsoft.com/office/drawing/2014/main" id="{A15B6635-76AF-09CE-3A04-3A0F8B7CA110}"/>
              </a:ext>
            </a:extLst>
          </p:cNvPr>
          <p:cNvSpPr>
            <a:spLocks noGrp="1"/>
          </p:cNvSpPr>
          <p:nvPr>
            <p:ph type="body" sz="quarter" idx="33"/>
          </p:nvPr>
        </p:nvSpPr>
        <p:spPr>
          <a:xfrm>
            <a:off x="467329" y="19771119"/>
            <a:ext cx="9452878" cy="412742"/>
          </a:xfrm>
        </p:spPr>
        <p:txBody>
          <a:bodyPr/>
          <a:lstStyle/>
          <a:p>
            <a:pPr algn="l"/>
            <a:r>
              <a:rPr lang="en-US" sz="1600" b="1" dirty="0">
                <a:latin typeface="Calibri" panose="020F0502020204030204" pitchFamily="34" charset="0"/>
                <a:ea typeface="Calibri" panose="020F0502020204030204" pitchFamily="34" charset="0"/>
                <a:cs typeface="Calibri" panose="020F0502020204030204" pitchFamily="34" charset="0"/>
              </a:rPr>
              <a:t>Presented at </a:t>
            </a:r>
            <a:r>
              <a:rPr lang="en-US" sz="1600" b="1" dirty="0"/>
              <a:t>American Society of Clinical Oncology</a:t>
            </a:r>
            <a:r>
              <a:rPr lang="en-US" sz="1600" b="1" dirty="0">
                <a:latin typeface="Calibri" panose="020F0502020204030204" pitchFamily="34" charset="0"/>
                <a:ea typeface="Calibri" panose="020F0502020204030204" pitchFamily="34" charset="0"/>
                <a:cs typeface="Calibri" panose="020F0502020204030204" pitchFamily="34" charset="0"/>
              </a:rPr>
              <a:t> Genitourinary Cancers Symposium, San Francisco, CA and online, February 26–28, 2026.</a:t>
            </a:r>
          </a:p>
        </p:txBody>
      </p:sp>
      <p:sp>
        <p:nvSpPr>
          <p:cNvPr id="15" name="Text Placeholder 14">
            <a:extLst>
              <a:ext uri="{FF2B5EF4-FFF2-40B4-BE49-F238E27FC236}">
                <a16:creationId xmlns:a16="http://schemas.microsoft.com/office/drawing/2014/main" id="{5290FD54-ABBA-A8BF-E472-F99D31B70307}"/>
              </a:ext>
            </a:extLst>
          </p:cNvPr>
          <p:cNvSpPr>
            <a:spLocks noGrp="1"/>
          </p:cNvSpPr>
          <p:nvPr>
            <p:ph type="body" sz="quarter" idx="34"/>
          </p:nvPr>
        </p:nvSpPr>
        <p:spPr>
          <a:xfrm>
            <a:off x="2716927" y="13787922"/>
            <a:ext cx="6708057" cy="1229397"/>
          </a:xfrm>
        </p:spPr>
        <p:txBody>
          <a:bodyPr anchor="ctr"/>
          <a:lstStyle/>
          <a:p>
            <a:pPr marR="19130" defTabSz="3893059">
              <a:spcBef>
                <a:spcPts val="644"/>
              </a:spcBef>
              <a:defRPr/>
            </a:pPr>
            <a:r>
              <a:rPr lang="en-US" sz="1600" spc="19" dirty="0">
                <a:latin typeface="Calibri" panose="020F0502020204030204" pitchFamily="34" charset="0"/>
                <a:ea typeface="Calibri" panose="020F0502020204030204" pitchFamily="34" charset="0"/>
                <a:cs typeface="Calibri" panose="020F0502020204030204" pitchFamily="34" charset="0"/>
              </a:rPr>
              <a:t>Please use the QR code to access the following supplementary materials:</a:t>
            </a:r>
          </a:p>
          <a:p>
            <a:pPr marL="165600" marR="19130" indent="-165600" defTabSz="3893059">
              <a:spcBef>
                <a:spcPts val="644"/>
              </a:spcBef>
              <a:buFont typeface="Arial" panose="020B0604020202020204" pitchFamily="34" charset="0"/>
              <a:buChar char="•"/>
              <a:defRPr/>
            </a:pPr>
            <a:r>
              <a:rPr lang="en-US" sz="1600" spc="19" dirty="0">
                <a:latin typeface="Calibri" panose="020F0502020204030204" pitchFamily="34" charset="0"/>
                <a:ea typeface="Calibri" panose="020F0502020204030204" pitchFamily="34" charset="0"/>
                <a:cs typeface="Calibri" panose="020F0502020204030204" pitchFamily="34" charset="0"/>
              </a:rPr>
              <a:t>plain language summary</a:t>
            </a:r>
          </a:p>
          <a:p>
            <a:pPr marL="165600" marR="19130" indent="-165600" defTabSz="3893059">
              <a:spcBef>
                <a:spcPts val="644"/>
              </a:spcBef>
              <a:buFont typeface="Arial" panose="020B0604020202020204" pitchFamily="34" charset="0"/>
              <a:buChar char="•"/>
              <a:defRPr/>
            </a:pPr>
            <a:r>
              <a:rPr lang="en-US" sz="1600" spc="19" dirty="0">
                <a:latin typeface="Calibri" panose="020F0502020204030204" pitchFamily="34" charset="0"/>
                <a:ea typeface="Calibri" panose="020F0502020204030204" pitchFamily="34" charset="0"/>
                <a:cs typeface="Calibri" panose="020F0502020204030204" pitchFamily="34" charset="0"/>
              </a:rPr>
              <a:t>mechanism of action of mevrometostat</a:t>
            </a:r>
          </a:p>
          <a:p>
            <a:pPr marL="165600" marR="19130" indent="-165600" defTabSz="3893059">
              <a:spcBef>
                <a:spcPts val="644"/>
              </a:spcBef>
              <a:buFont typeface="Arial" panose="020B0604020202020204" pitchFamily="34" charset="0"/>
              <a:buChar char="•"/>
              <a:defRPr/>
            </a:pPr>
            <a:r>
              <a:rPr lang="en-US" sz="1600" spc="19" dirty="0">
                <a:latin typeface="Calibri" panose="020F0502020204030204" pitchFamily="34" charset="0"/>
                <a:ea typeface="Calibri" panose="020F0502020204030204" pitchFamily="34" charset="0"/>
                <a:cs typeface="Calibri" panose="020F0502020204030204" pitchFamily="34" charset="0"/>
              </a:rPr>
              <a:t>author disclosures</a:t>
            </a:r>
          </a:p>
        </p:txBody>
      </p:sp>
      <p:graphicFrame>
        <p:nvGraphicFramePr>
          <p:cNvPr id="48" name="Table 47">
            <a:extLst>
              <a:ext uri="{FF2B5EF4-FFF2-40B4-BE49-F238E27FC236}">
                <a16:creationId xmlns:a16="http://schemas.microsoft.com/office/drawing/2014/main" id="{252956BF-2AD8-5259-8DA7-33D58CDCA885}"/>
              </a:ext>
            </a:extLst>
          </p:cNvPr>
          <p:cNvGraphicFramePr>
            <a:graphicFrameLocks noGrp="1"/>
          </p:cNvGraphicFramePr>
          <p:nvPr>
            <p:extLst>
              <p:ext uri="{D42A27DB-BD31-4B8C-83A1-F6EECF244321}">
                <p14:modId xmlns:p14="http://schemas.microsoft.com/office/powerpoint/2010/main" val="2178976693"/>
              </p:ext>
            </p:extLst>
          </p:nvPr>
        </p:nvGraphicFramePr>
        <p:xfrm>
          <a:off x="18926397" y="6007582"/>
          <a:ext cx="7525382" cy="8168232"/>
        </p:xfrm>
        <a:graphic>
          <a:graphicData uri="http://schemas.openxmlformats.org/drawingml/2006/table">
            <a:tbl>
              <a:tblPr firstRow="1" bandRow="1">
                <a:tableStyleId>{6E25E649-3F16-4E02-A733-19D2CDBF48F0}</a:tableStyleId>
              </a:tblPr>
              <a:tblGrid>
                <a:gridCol w="7525382">
                  <a:extLst>
                    <a:ext uri="{9D8B030D-6E8A-4147-A177-3AD203B41FA5}">
                      <a16:colId xmlns:a16="http://schemas.microsoft.com/office/drawing/2014/main" val="1371012453"/>
                    </a:ext>
                  </a:extLst>
                </a:gridCol>
              </a:tblGrid>
              <a:tr h="432000">
                <a:tc>
                  <a:txBody>
                    <a:bodyPr/>
                    <a:lstStyle/>
                    <a:p>
                      <a:pPr algn="l"/>
                      <a:r>
                        <a:rPr lang="en-US" sz="1800" dirty="0">
                          <a:latin typeface="Calibri" panose="020F0502020204030204" pitchFamily="34" charset="0"/>
                          <a:ea typeface="Calibri" panose="020F0502020204030204" pitchFamily="34" charset="0"/>
                          <a:cs typeface="Calibri" panose="020F0502020204030204" pitchFamily="34" charset="0"/>
                        </a:rPr>
                        <a:t>Figure 1. Swimmer plot of duration of treatment in part 2A</a:t>
                      </a:r>
                      <a:r>
                        <a:rPr lang="en-US" sz="1800" baseline="30000"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Calibri" panose="020F0502020204030204" pitchFamily="34" charset="0"/>
                          <a:ea typeface="Calibri" panose="020F0502020204030204" pitchFamily="34" charset="0"/>
                          <a:cs typeface="Calibri" panose="020F0502020204030204" pitchFamily="34" charset="0"/>
                        </a:rPr>
                        <a:t> and part 2C</a:t>
                      </a:r>
                      <a:r>
                        <a:rPr lang="en-US" sz="1800" baseline="30000" dirty="0">
                          <a:latin typeface="Calibri" panose="020F0502020204030204" pitchFamily="34" charset="0"/>
                          <a:ea typeface="Calibri" panose="020F0502020204030204" pitchFamily="34" charset="0"/>
                          <a:cs typeface="Calibri" panose="020F0502020204030204" pitchFamily="34" charset="0"/>
                        </a:rPr>
                        <a:t>‡</a:t>
                      </a:r>
                    </a:p>
                  </a:txBody>
                  <a:tcPr marL="90000" marR="97987" marT="48994" marB="489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63458551"/>
                  </a:ext>
                </a:extLst>
              </a:tr>
              <a:tr h="7056000">
                <a:tc>
                  <a:txBody>
                    <a:bodyPr/>
                    <a:lstStyle/>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108000" marR="97987" marT="48994" marB="489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3302104"/>
                  </a:ext>
                </a:extLst>
              </a:tr>
              <a:tr h="648000">
                <a:tc>
                  <a:txBody>
                    <a:bodyPr/>
                    <a:lstStyle/>
                    <a:p>
                      <a:pPr>
                        <a:lnSpc>
                          <a:spcPct val="95000"/>
                        </a:lnSpc>
                      </a:pPr>
                      <a:r>
                        <a:rPr lang="en-US" sz="1100" b="0" i="0" u="none" strike="noStrike" baseline="30000" dirty="0">
                          <a:solidFill>
                            <a:schemeClr val="dk1"/>
                          </a:solidFill>
                          <a:latin typeface="Calibri" panose="020F0502020204030204" pitchFamily="34" charset="0"/>
                          <a:ea typeface="Calibri" panose="020F0502020204030204" pitchFamily="34" charset="0"/>
                          <a:cs typeface="Calibri" panose="020F0502020204030204" pitchFamily="34" charset="0"/>
                        </a:rPr>
                        <a:t>†</a:t>
                      </a:r>
                      <a:r>
                        <a:rPr lang="en-US" sz="1100" b="0" i="0" u="none" strike="noStrike" baseline="0" dirty="0">
                          <a:solidFill>
                            <a:schemeClr val="dk1"/>
                          </a:solidFill>
                          <a:latin typeface="Calibri" panose="020F0502020204030204" pitchFamily="34" charset="0"/>
                          <a:ea typeface="Calibri" panose="020F0502020204030204" pitchFamily="34" charset="0"/>
                          <a:cs typeface="Calibri" panose="020F0502020204030204" pitchFamily="34" charset="0"/>
                        </a:rPr>
                        <a:t>Part 2A: prior abiraterone and/or enzalutamide required (9/15 patients received prior enzalutamide).</a:t>
                      </a:r>
                    </a:p>
                    <a:p>
                      <a:pPr>
                        <a:lnSpc>
                          <a:spcPct val="95000"/>
                        </a:lnSpc>
                      </a:pPr>
                      <a:r>
                        <a:rPr lang="en-US" sz="1100" b="0" i="0" u="none" strike="noStrike" baseline="30000" dirty="0">
                          <a:solidFill>
                            <a:schemeClr val="dk1"/>
                          </a:solidFill>
                          <a:latin typeface="Calibri" panose="020F0502020204030204" pitchFamily="34" charset="0"/>
                          <a:ea typeface="Calibri" panose="020F0502020204030204" pitchFamily="34" charset="0"/>
                          <a:cs typeface="Calibri" panose="020F0502020204030204" pitchFamily="34" charset="0"/>
                        </a:rPr>
                        <a:t>‡</a:t>
                      </a:r>
                      <a:r>
                        <a:rPr lang="en-US" sz="1100" b="0" i="0" u="none" strike="noStrike" baseline="0" dirty="0">
                          <a:solidFill>
                            <a:schemeClr val="dk1"/>
                          </a:solidFill>
                          <a:latin typeface="Calibri" panose="020F0502020204030204" pitchFamily="34" charset="0"/>
                          <a:ea typeface="Calibri" panose="020F0502020204030204" pitchFamily="34" charset="0"/>
                          <a:cs typeface="Calibri" panose="020F0502020204030204" pitchFamily="34" charset="0"/>
                        </a:rPr>
                        <a:t>Part 2C: prior abiraterone required, enzalutamide-naïve.</a:t>
                      </a:r>
                    </a:p>
                    <a:p>
                      <a:pPr>
                        <a:lnSpc>
                          <a:spcPct val="95000"/>
                        </a:lnSpc>
                      </a:pPr>
                      <a:r>
                        <a:rPr lang="en-US" sz="1100" b="0" i="0" u="none" strike="noStrike" baseline="0" dirty="0">
                          <a:solidFill>
                            <a:schemeClr val="dk1"/>
                          </a:solidFill>
                          <a:latin typeface="Calibri" panose="020F0502020204030204" pitchFamily="34" charset="0"/>
                          <a:ea typeface="Calibri" panose="020F0502020204030204" pitchFamily="34" charset="0"/>
                          <a:cs typeface="Calibri" panose="020F0502020204030204" pitchFamily="34" charset="0"/>
                        </a:rPr>
                        <a:t>A, prior abiraterone; BID, twice daily; CRPC, castration-resistant prostate cancer; D, prior docetaxel; E, prior enzalutamide; </a:t>
                      </a:r>
                      <a:r>
                        <a:rPr lang="en-US" sz="1100" dirty="0">
                          <a:latin typeface="Calibri" panose="020F0502020204030204" pitchFamily="34" charset="0"/>
                          <a:ea typeface="Calibri" panose="020F0502020204030204" pitchFamily="34" charset="0"/>
                          <a:cs typeface="Calibri" panose="020F0502020204030204" pitchFamily="34" charset="0"/>
                        </a:rPr>
                        <a:t>PSA</a:t>
                      </a:r>
                      <a:r>
                        <a:rPr lang="en-US" sz="1100" baseline="-25000" dirty="0">
                          <a:latin typeface="Calibri" panose="020F0502020204030204" pitchFamily="34" charset="0"/>
                          <a:ea typeface="Calibri" panose="020F0502020204030204" pitchFamily="34" charset="0"/>
                          <a:cs typeface="Calibri" panose="020F0502020204030204" pitchFamily="34" charset="0"/>
                        </a:rPr>
                        <a:t>50</a:t>
                      </a:r>
                      <a:r>
                        <a:rPr lang="en-US" sz="1100" baseline="0" dirty="0">
                          <a:latin typeface="Calibri" panose="020F0502020204030204" pitchFamily="34" charset="0"/>
                          <a:ea typeface="Calibri" panose="020F0502020204030204" pitchFamily="34" charset="0"/>
                          <a:cs typeface="Calibri" panose="020F0502020204030204" pitchFamily="34" charset="0"/>
                        </a:rPr>
                        <a:t>, </a:t>
                      </a:r>
                      <a:r>
                        <a:rPr lang="en-US" sz="1100" dirty="0">
                          <a:latin typeface="Calibri" panose="020F0502020204030204" pitchFamily="34" charset="0"/>
                          <a:ea typeface="Calibri" panose="020F0502020204030204" pitchFamily="34" charset="0"/>
                          <a:cs typeface="Calibri" panose="020F0502020204030204" pitchFamily="34" charset="0"/>
                        </a:rPr>
                        <a:t>decline in prostate-specific antigen of ≥50% from baseline</a:t>
                      </a:r>
                      <a:r>
                        <a:rPr lang="en-US" sz="1100" b="0" i="0" u="none" strike="noStrike" baseline="0" dirty="0">
                          <a:solidFill>
                            <a:schemeClr val="dk1"/>
                          </a:solidFill>
                          <a:latin typeface="Calibri" panose="020F0502020204030204" pitchFamily="34" charset="0"/>
                          <a:ea typeface="Calibri" panose="020F0502020204030204" pitchFamily="34" charset="0"/>
                          <a:cs typeface="Calibri" panose="020F0502020204030204" pitchFamily="34" charset="0"/>
                        </a:rPr>
                        <a:t>.</a:t>
                      </a:r>
                    </a:p>
                  </a:txBody>
                  <a:tcPr marL="90000" marR="97987" marT="21600" marB="216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1295959"/>
                  </a:ext>
                </a:extLst>
              </a:tr>
            </a:tbl>
          </a:graphicData>
        </a:graphic>
      </p:graphicFrame>
      <p:grpSp>
        <p:nvGrpSpPr>
          <p:cNvPr id="2" name="Group 1">
            <a:extLst>
              <a:ext uri="{FF2B5EF4-FFF2-40B4-BE49-F238E27FC236}">
                <a16:creationId xmlns:a16="http://schemas.microsoft.com/office/drawing/2014/main" id="{0B23E52B-FCBA-E386-2C03-7B504A691BEC}"/>
              </a:ext>
            </a:extLst>
          </p:cNvPr>
          <p:cNvGrpSpPr/>
          <p:nvPr/>
        </p:nvGrpSpPr>
        <p:grpSpPr>
          <a:xfrm>
            <a:off x="889041" y="8517160"/>
            <a:ext cx="847880" cy="847880"/>
            <a:chOff x="374650" y="4254477"/>
            <a:chExt cx="466344" cy="466344"/>
          </a:xfrm>
        </p:grpSpPr>
        <p:sp>
          <p:nvSpPr>
            <p:cNvPr id="5" name="Oval 4">
              <a:extLst>
                <a:ext uri="{FF2B5EF4-FFF2-40B4-BE49-F238E27FC236}">
                  <a16:creationId xmlns:a16="http://schemas.microsoft.com/office/drawing/2014/main" id="{B8B9A870-097A-B7FF-43EF-887F6F3D25CA}"/>
                </a:ext>
              </a:extLst>
            </p:cNvPr>
            <p:cNvSpPr/>
            <p:nvPr/>
          </p:nvSpPr>
          <p:spPr>
            <a:xfrm>
              <a:off x="374650" y="4254477"/>
              <a:ext cx="466344" cy="466344"/>
            </a:xfrm>
            <a:prstGeom prst="ellipse">
              <a:avLst/>
            </a:prstGeom>
            <a:solidFill>
              <a:srgbClr val="3849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18" b="1" dirty="0"/>
            </a:p>
          </p:txBody>
        </p:sp>
        <p:pic>
          <p:nvPicPr>
            <p:cNvPr id="7" name="Graphic 6">
              <a:extLst>
                <a:ext uri="{FF2B5EF4-FFF2-40B4-BE49-F238E27FC236}">
                  <a16:creationId xmlns:a16="http://schemas.microsoft.com/office/drawing/2014/main" id="{4241E795-57A8-4CA8-9C72-7A568A0995D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55422" y="4320962"/>
              <a:ext cx="304800" cy="333375"/>
            </a:xfrm>
            <a:prstGeom prst="rect">
              <a:avLst/>
            </a:prstGeom>
          </p:spPr>
        </p:pic>
      </p:grpSp>
      <p:grpSp>
        <p:nvGrpSpPr>
          <p:cNvPr id="9" name="Group 8">
            <a:extLst>
              <a:ext uri="{FF2B5EF4-FFF2-40B4-BE49-F238E27FC236}">
                <a16:creationId xmlns:a16="http://schemas.microsoft.com/office/drawing/2014/main" id="{A6271201-8432-7A49-0A75-A51C61435AA8}"/>
              </a:ext>
            </a:extLst>
          </p:cNvPr>
          <p:cNvGrpSpPr/>
          <p:nvPr/>
        </p:nvGrpSpPr>
        <p:grpSpPr>
          <a:xfrm>
            <a:off x="889041" y="6573567"/>
            <a:ext cx="847880" cy="847880"/>
            <a:chOff x="374650" y="3222625"/>
            <a:chExt cx="466344" cy="466344"/>
          </a:xfrm>
        </p:grpSpPr>
        <p:sp>
          <p:nvSpPr>
            <p:cNvPr id="12" name="Oval 11">
              <a:extLst>
                <a:ext uri="{FF2B5EF4-FFF2-40B4-BE49-F238E27FC236}">
                  <a16:creationId xmlns:a16="http://schemas.microsoft.com/office/drawing/2014/main" id="{4823A22F-DBB4-4E1C-9454-767542DE794B}"/>
                </a:ext>
              </a:extLst>
            </p:cNvPr>
            <p:cNvSpPr/>
            <p:nvPr/>
          </p:nvSpPr>
          <p:spPr>
            <a:xfrm>
              <a:off x="374650" y="3222625"/>
              <a:ext cx="466344" cy="466344"/>
            </a:xfrm>
            <a:prstGeom prst="ellipse">
              <a:avLst/>
            </a:prstGeom>
            <a:solidFill>
              <a:srgbClr val="3849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18" b="1" dirty="0"/>
            </a:p>
          </p:txBody>
        </p:sp>
        <p:pic>
          <p:nvPicPr>
            <p:cNvPr id="17" name="Graphic 16">
              <a:extLst>
                <a:ext uri="{FF2B5EF4-FFF2-40B4-BE49-F238E27FC236}">
                  <a16:creationId xmlns:a16="http://schemas.microsoft.com/office/drawing/2014/main" id="{9F0F5467-912C-229C-61F4-BCC8796AC2E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74472" y="3322447"/>
              <a:ext cx="266700" cy="266700"/>
            </a:xfrm>
            <a:prstGeom prst="rect">
              <a:avLst/>
            </a:prstGeom>
          </p:spPr>
        </p:pic>
      </p:grpSp>
      <p:grpSp>
        <p:nvGrpSpPr>
          <p:cNvPr id="1777" name="Group 1776">
            <a:extLst>
              <a:ext uri="{FF2B5EF4-FFF2-40B4-BE49-F238E27FC236}">
                <a16:creationId xmlns:a16="http://schemas.microsoft.com/office/drawing/2014/main" id="{060C98DC-1844-C576-CDDE-6A00E7A8AD1A}"/>
              </a:ext>
            </a:extLst>
          </p:cNvPr>
          <p:cNvGrpSpPr/>
          <p:nvPr/>
        </p:nvGrpSpPr>
        <p:grpSpPr>
          <a:xfrm>
            <a:off x="2524502" y="13160674"/>
            <a:ext cx="5338532" cy="406144"/>
            <a:chOff x="2849380" y="13894990"/>
            <a:chExt cx="5465617" cy="406144"/>
          </a:xfrm>
        </p:grpSpPr>
        <p:pic>
          <p:nvPicPr>
            <p:cNvPr id="30" name="Graphic 29">
              <a:extLst>
                <a:ext uri="{FF2B5EF4-FFF2-40B4-BE49-F238E27FC236}">
                  <a16:creationId xmlns:a16="http://schemas.microsoft.com/office/drawing/2014/main" id="{A6115EBE-4FB6-8C1C-01EF-1E113C091AE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849380" y="13907565"/>
              <a:ext cx="346355" cy="380994"/>
            </a:xfrm>
            <a:prstGeom prst="rect">
              <a:avLst/>
            </a:prstGeom>
          </p:spPr>
        </p:pic>
        <p:sp>
          <p:nvSpPr>
            <p:cNvPr id="32" name="Text Placeholder 18">
              <a:extLst>
                <a:ext uri="{FF2B5EF4-FFF2-40B4-BE49-F238E27FC236}">
                  <a16:creationId xmlns:a16="http://schemas.microsoft.com/office/drawing/2014/main" id="{3E844733-A2BB-99C0-7C4F-B86827C10CF9}"/>
                </a:ext>
              </a:extLst>
            </p:cNvPr>
            <p:cNvSpPr txBox="1">
              <a:spLocks/>
            </p:cNvSpPr>
            <p:nvPr/>
          </p:nvSpPr>
          <p:spPr>
            <a:xfrm>
              <a:off x="3454997" y="13894990"/>
              <a:ext cx="4860000" cy="406144"/>
            </a:xfrm>
            <a:prstGeom prst="rect">
              <a:avLst/>
            </a:prstGeom>
          </p:spPr>
          <p:txBody>
            <a:bodyPr lIns="0" tIns="0" rIns="0" bIns="0" anchor="ctr">
              <a:noAutofit/>
            </a:bodyPr>
            <a:lstStyle>
              <a:lvl1pPr marL="0" indent="0">
                <a:lnSpc>
                  <a:spcPct val="90000"/>
                </a:lnSpc>
                <a:buFont typeface="Arial" panose="020B0604020202020204" pitchFamily="34" charset="0"/>
                <a:buNone/>
                <a:defRPr sz="1200" b="0">
                  <a:solidFill>
                    <a:schemeClr val="bg1"/>
                  </a:solidFill>
                  <a:latin typeface="+mn-lt"/>
                  <a:ea typeface="+mn-ea"/>
                  <a:cs typeface="+mn-cs"/>
                </a:defRPr>
              </a:lvl1pPr>
              <a:lvl2pPr marL="0" indent="0">
                <a:spcBef>
                  <a:spcPts val="299"/>
                </a:spcBef>
                <a:buClr>
                  <a:schemeClr val="tx2"/>
                </a:buClr>
                <a:buFont typeface="Arial" panose="020B0604020202020204" pitchFamily="34" charset="0"/>
                <a:buNone/>
                <a:defRPr sz="599">
                  <a:solidFill>
                    <a:schemeClr val="tx1"/>
                  </a:solidFill>
                  <a:latin typeface="+mn-lt"/>
                  <a:ea typeface="+mn-ea"/>
                  <a:cs typeface="+mn-cs"/>
                </a:defRPr>
              </a:lvl2pPr>
              <a:lvl3pPr marL="66542" indent="0">
                <a:spcBef>
                  <a:spcPts val="150"/>
                </a:spcBef>
                <a:buClr>
                  <a:schemeClr val="tx2"/>
                </a:buClr>
                <a:buFont typeface="Nunito Sans" pitchFamily="2" charset="0"/>
                <a:buNone/>
                <a:defRPr sz="599">
                  <a:solidFill>
                    <a:schemeClr val="tx1"/>
                  </a:solidFill>
                  <a:latin typeface="+mn-lt"/>
                  <a:ea typeface="+mn-ea"/>
                  <a:cs typeface="+mn-cs"/>
                </a:defRPr>
              </a:lvl3pPr>
              <a:lvl4pPr marL="135460" indent="0">
                <a:spcBef>
                  <a:spcPts val="150"/>
                </a:spcBef>
                <a:buClr>
                  <a:schemeClr val="tx2"/>
                </a:buClr>
                <a:buFont typeface="Arial" panose="020B0604020202020204" pitchFamily="34" charset="0"/>
                <a:buNone/>
                <a:defRPr sz="599">
                  <a:solidFill>
                    <a:schemeClr val="tx1"/>
                  </a:solidFill>
                  <a:latin typeface="+mn-lt"/>
                  <a:ea typeface="+mn-ea"/>
                  <a:cs typeface="+mn-cs"/>
                </a:defRPr>
              </a:lvl4pPr>
              <a:lvl5pPr marL="1368857" indent="0">
                <a:buFont typeface="Arial" panose="020B0604020202020204" pitchFamily="34" charset="0"/>
                <a:buNone/>
                <a:defRPr sz="599">
                  <a:solidFill>
                    <a:schemeClr val="tx1"/>
                  </a:solidFill>
                  <a:latin typeface="+mn-lt"/>
                  <a:ea typeface="+mn-ea"/>
                  <a:cs typeface="+mn-cs"/>
                </a:defRPr>
              </a:lvl5pPr>
              <a:lvl6pPr marL="1711071">
                <a:defRPr>
                  <a:latin typeface="+mn-lt"/>
                  <a:ea typeface="+mn-ea"/>
                  <a:cs typeface="+mn-cs"/>
                </a:defRPr>
              </a:lvl6pPr>
              <a:lvl7pPr marL="2053285">
                <a:defRPr>
                  <a:latin typeface="+mn-lt"/>
                  <a:ea typeface="+mn-ea"/>
                  <a:cs typeface="+mn-cs"/>
                </a:defRPr>
              </a:lvl7pPr>
              <a:lvl8pPr marL="2395499">
                <a:defRPr>
                  <a:latin typeface="+mn-lt"/>
                  <a:ea typeface="+mn-ea"/>
                  <a:cs typeface="+mn-cs"/>
                </a:defRPr>
              </a:lvl8pPr>
              <a:lvl9pPr marL="2737714">
                <a:defRPr>
                  <a:latin typeface="+mn-lt"/>
                  <a:ea typeface="+mn-ea"/>
                  <a:cs typeface="+mn-cs"/>
                </a:defRPr>
              </a:lvl9pPr>
            </a:lstStyle>
            <a:p>
              <a:r>
                <a:rPr lang="en-US" sz="1600" dirty="0">
                  <a:latin typeface="Calibri" panose="020F0502020204030204" pitchFamily="34" charset="0"/>
                  <a:ea typeface="Calibri" panose="020F0502020204030204" pitchFamily="34" charset="0"/>
                  <a:cs typeface="Calibri" panose="020F0502020204030204" pitchFamily="34" charset="0"/>
                </a:rPr>
                <a:t>Contact: Nobuaki Matsubara (nmatsuba@east.ncc.go.jp)</a:t>
              </a:r>
            </a:p>
          </p:txBody>
        </p:sp>
      </p:grpSp>
      <p:sp>
        <p:nvSpPr>
          <p:cNvPr id="6" name="Footer Placeholder 3">
            <a:extLst>
              <a:ext uri="{FF2B5EF4-FFF2-40B4-BE49-F238E27FC236}">
                <a16:creationId xmlns:a16="http://schemas.microsoft.com/office/drawing/2014/main" id="{F64C7D47-E522-F7F9-2877-4C643ACE797F}"/>
              </a:ext>
            </a:extLst>
          </p:cNvPr>
          <p:cNvSpPr txBox="1">
            <a:spLocks/>
          </p:cNvSpPr>
          <p:nvPr/>
        </p:nvSpPr>
        <p:spPr>
          <a:xfrm>
            <a:off x="490538" y="15726939"/>
            <a:ext cx="9429669" cy="669622"/>
          </a:xfrm>
          <a:prstGeom prst="rect">
            <a:avLst/>
          </a:prstGeom>
        </p:spPr>
        <p:txBody>
          <a:bodyPr wrap="square" lIns="0" tIns="0" rIns="0" bIns="0" anchor="t" anchorCtr="0">
            <a:noAutofit/>
          </a:bodyPr>
          <a:lstStyle>
            <a:defPPr>
              <a:defRPr kern="0"/>
            </a:defPPr>
            <a:lvl1pPr algn="l">
              <a:defRPr sz="600">
                <a:solidFill>
                  <a:schemeClr val="bg1"/>
                </a:solidFill>
                <a:latin typeface="+mn-lt"/>
              </a:defRPr>
            </a:lvl1pPr>
          </a:lstStyle>
          <a:p>
            <a:r>
              <a:rPr lang="en-US" sz="1600" b="1" dirty="0">
                <a:latin typeface="Calibri" panose="020F0502020204030204" pitchFamily="34" charset="0"/>
                <a:ea typeface="Calibri" panose="020F0502020204030204" pitchFamily="34" charset="0"/>
                <a:cs typeface="Calibri" panose="020F0502020204030204" pitchFamily="34" charset="0"/>
              </a:rPr>
              <a:t>References: </a:t>
            </a:r>
            <a:br>
              <a:rPr lang="en-US" sz="1600" b="1" dirty="0">
                <a:latin typeface="Calibri" panose="020F0502020204030204" pitchFamily="34" charset="0"/>
                <a:ea typeface="Calibri" panose="020F0502020204030204" pitchFamily="34" charset="0"/>
                <a:cs typeface="Calibri" panose="020F0502020204030204" pitchFamily="34" charset="0"/>
              </a:rPr>
            </a:br>
            <a:r>
              <a:rPr lang="en-US" sz="1600" dirty="0">
                <a:latin typeface="Calibri" panose="020F0502020204030204" pitchFamily="34" charset="0"/>
                <a:ea typeface="Calibri" panose="020F0502020204030204" pitchFamily="34" charset="0"/>
                <a:cs typeface="Calibri" panose="020F0502020204030204" pitchFamily="34" charset="0"/>
              </a:rPr>
              <a:t>1. Beltran H, et al. </a:t>
            </a:r>
            <a:r>
              <a:rPr lang="en-US" sz="1600" i="1" dirty="0">
                <a:latin typeface="Calibri" panose="020F0502020204030204" pitchFamily="34" charset="0"/>
                <a:ea typeface="Calibri" panose="020F0502020204030204" pitchFamily="34" charset="0"/>
                <a:cs typeface="Calibri" panose="020F0502020204030204" pitchFamily="34" charset="0"/>
              </a:rPr>
              <a:t>Clin Cancer Res</a:t>
            </a:r>
            <a:r>
              <a:rPr lang="en-US" sz="1600" dirty="0">
                <a:latin typeface="Calibri" panose="020F0502020204030204" pitchFamily="34" charset="0"/>
                <a:ea typeface="Calibri" panose="020F0502020204030204" pitchFamily="34" charset="0"/>
                <a:cs typeface="Calibri" panose="020F0502020204030204" pitchFamily="34" charset="0"/>
              </a:rPr>
              <a:t>. 2019;25(23):6916–6924. </a:t>
            </a:r>
            <a:br>
              <a:rPr lang="en-US" sz="1600" dirty="0">
                <a:latin typeface="Calibri" panose="020F0502020204030204" pitchFamily="34" charset="0"/>
                <a:ea typeface="Calibri" panose="020F0502020204030204" pitchFamily="34" charset="0"/>
                <a:cs typeface="Calibri" panose="020F0502020204030204" pitchFamily="34" charset="0"/>
              </a:rPr>
            </a:br>
            <a:r>
              <a:rPr lang="en-US" sz="1600" dirty="0">
                <a:latin typeface="Calibri" panose="020F0502020204030204" pitchFamily="34" charset="0"/>
                <a:ea typeface="Calibri" panose="020F0502020204030204" pitchFamily="34" charset="0"/>
                <a:cs typeface="Calibri" panose="020F0502020204030204" pitchFamily="34" charset="0"/>
              </a:rPr>
              <a:t>2. Berger A, et al. </a:t>
            </a:r>
            <a:r>
              <a:rPr lang="en-US" sz="1600" i="1" dirty="0">
                <a:latin typeface="Calibri" panose="020F0502020204030204" pitchFamily="34" charset="0"/>
                <a:ea typeface="Calibri" panose="020F0502020204030204" pitchFamily="34" charset="0"/>
                <a:cs typeface="Calibri" panose="020F0502020204030204" pitchFamily="34" charset="0"/>
              </a:rPr>
              <a:t>J Clin Invest</a:t>
            </a:r>
            <a:r>
              <a:rPr lang="en-US" sz="1600" dirty="0">
                <a:latin typeface="Calibri" panose="020F0502020204030204" pitchFamily="34" charset="0"/>
                <a:ea typeface="Calibri" panose="020F0502020204030204" pitchFamily="34" charset="0"/>
                <a:cs typeface="Calibri" panose="020F0502020204030204" pitchFamily="34" charset="0"/>
              </a:rPr>
              <a:t>. 2019; 129(9):3924–3940. </a:t>
            </a:r>
            <a:br>
              <a:rPr lang="en-US" sz="1600" dirty="0">
                <a:latin typeface="Calibri" panose="020F0502020204030204" pitchFamily="34" charset="0"/>
                <a:ea typeface="Calibri" panose="020F0502020204030204" pitchFamily="34" charset="0"/>
                <a:cs typeface="Calibri" panose="020F0502020204030204" pitchFamily="34" charset="0"/>
              </a:rPr>
            </a:br>
            <a:r>
              <a:rPr lang="en-US" sz="1600" dirty="0">
                <a:latin typeface="Calibri" panose="020F0502020204030204" pitchFamily="34" charset="0"/>
                <a:ea typeface="Calibri" panose="020F0502020204030204" pitchFamily="34" charset="0"/>
                <a:cs typeface="Calibri" panose="020F0502020204030204" pitchFamily="34" charset="0"/>
              </a:rPr>
              <a:t>3. Ku SY, et al. </a:t>
            </a:r>
            <a:r>
              <a:rPr lang="en-US" sz="1600" i="1" dirty="0">
                <a:latin typeface="Calibri" panose="020F0502020204030204" pitchFamily="34" charset="0"/>
                <a:ea typeface="Calibri" panose="020F0502020204030204" pitchFamily="34" charset="0"/>
                <a:cs typeface="Calibri" panose="020F0502020204030204" pitchFamily="34" charset="0"/>
              </a:rPr>
              <a:t>Science</a:t>
            </a:r>
            <a:r>
              <a:rPr lang="en-US" sz="1600" dirty="0">
                <a:latin typeface="Calibri" panose="020F0502020204030204" pitchFamily="34" charset="0"/>
                <a:ea typeface="Calibri" panose="020F0502020204030204" pitchFamily="34" charset="0"/>
                <a:cs typeface="Calibri" panose="020F0502020204030204" pitchFamily="34" charset="0"/>
              </a:rPr>
              <a:t>. 2017;355(6320):78–83. </a:t>
            </a:r>
            <a:br>
              <a:rPr lang="en-US" sz="1600" dirty="0">
                <a:latin typeface="Calibri" panose="020F0502020204030204" pitchFamily="34" charset="0"/>
                <a:ea typeface="Calibri" panose="020F0502020204030204" pitchFamily="34" charset="0"/>
                <a:cs typeface="Calibri" panose="020F0502020204030204" pitchFamily="34" charset="0"/>
              </a:rPr>
            </a:br>
            <a:r>
              <a:rPr lang="en-US" sz="1600" dirty="0">
                <a:latin typeface="Calibri" panose="020F0502020204030204" pitchFamily="34" charset="0"/>
                <a:ea typeface="Calibri" panose="020F0502020204030204" pitchFamily="34" charset="0"/>
                <a:cs typeface="Calibri" panose="020F0502020204030204" pitchFamily="34" charset="0"/>
              </a:rPr>
              <a:t>4. Park SH, et al. </a:t>
            </a:r>
            <a:r>
              <a:rPr lang="en-US" sz="1600" i="1" dirty="0">
                <a:latin typeface="Calibri" panose="020F0502020204030204" pitchFamily="34" charset="0"/>
                <a:ea typeface="Calibri" panose="020F0502020204030204" pitchFamily="34" charset="0"/>
                <a:cs typeface="Calibri" panose="020F0502020204030204" pitchFamily="34" charset="0"/>
              </a:rPr>
              <a:t>Oncogene</a:t>
            </a:r>
            <a:r>
              <a:rPr lang="en-US" sz="1600" dirty="0">
                <a:latin typeface="Calibri" panose="020F0502020204030204" pitchFamily="34" charset="0"/>
                <a:ea typeface="Calibri" panose="020F0502020204030204" pitchFamily="34" charset="0"/>
                <a:cs typeface="Calibri" panose="020F0502020204030204" pitchFamily="34" charset="0"/>
              </a:rPr>
              <a:t>. 2021;40(39):5788. </a:t>
            </a:r>
            <a:br>
              <a:rPr lang="en-US" sz="1600" dirty="0">
                <a:latin typeface="Calibri" panose="020F0502020204030204" pitchFamily="34" charset="0"/>
                <a:ea typeface="Calibri" panose="020F0502020204030204" pitchFamily="34" charset="0"/>
                <a:cs typeface="Calibri" panose="020F0502020204030204" pitchFamily="34" charset="0"/>
              </a:rPr>
            </a:br>
            <a:r>
              <a:rPr lang="en-US" sz="1600" dirty="0">
                <a:latin typeface="Calibri" panose="020F0502020204030204" pitchFamily="34" charset="0"/>
                <a:ea typeface="Calibri" panose="020F0502020204030204" pitchFamily="34" charset="0"/>
                <a:cs typeface="Calibri" panose="020F0502020204030204" pitchFamily="34" charset="0"/>
              </a:rPr>
              <a:t>5. Schweizer MT, et al. </a:t>
            </a:r>
            <a:r>
              <a:rPr lang="en-US" sz="1600" i="1" dirty="0">
                <a:latin typeface="Calibri" panose="020F0502020204030204" pitchFamily="34" charset="0"/>
                <a:ea typeface="Calibri" panose="020F0502020204030204" pitchFamily="34" charset="0"/>
                <a:cs typeface="Calibri" panose="020F0502020204030204" pitchFamily="34" charset="0"/>
              </a:rPr>
              <a:t>J Clin Oncol</a:t>
            </a:r>
            <a:r>
              <a:rPr lang="en-US" sz="1600" dirty="0">
                <a:latin typeface="Calibri" panose="020F0502020204030204" pitchFamily="34" charset="0"/>
                <a:ea typeface="Calibri" panose="020F0502020204030204" pitchFamily="34" charset="0"/>
                <a:cs typeface="Calibri" panose="020F0502020204030204" pitchFamily="34" charset="0"/>
              </a:rPr>
              <a:t>. 2025;43(5_suppl):LBA138. </a:t>
            </a:r>
            <a:br>
              <a:rPr lang="en-US" sz="1600" dirty="0">
                <a:latin typeface="Calibri" panose="020F0502020204030204" pitchFamily="34" charset="0"/>
                <a:ea typeface="Calibri" panose="020F0502020204030204" pitchFamily="34" charset="0"/>
                <a:cs typeface="Calibri" panose="020F0502020204030204" pitchFamily="34" charset="0"/>
              </a:rPr>
            </a:br>
            <a:r>
              <a:rPr lang="en-US" sz="1600" dirty="0">
                <a:latin typeface="Calibri" panose="020F0502020204030204" pitchFamily="34" charset="0"/>
                <a:ea typeface="Calibri" panose="020F0502020204030204" pitchFamily="34" charset="0"/>
                <a:cs typeface="Calibri" panose="020F0502020204030204" pitchFamily="34" charset="0"/>
              </a:rPr>
              <a:t>6. Matsubara N, et al. </a:t>
            </a:r>
            <a:r>
              <a:rPr lang="en-US" sz="1600" i="1" dirty="0">
                <a:latin typeface="Calibri" panose="020F0502020204030204" pitchFamily="34" charset="0"/>
                <a:ea typeface="Calibri" panose="020F0502020204030204" pitchFamily="34" charset="0"/>
                <a:cs typeface="Calibri" panose="020F0502020204030204" pitchFamily="34" charset="0"/>
              </a:rPr>
              <a:t>J Clin Oncol</a:t>
            </a:r>
            <a:r>
              <a:rPr lang="en-US" sz="1600" dirty="0">
                <a:latin typeface="Calibri" panose="020F0502020204030204" pitchFamily="34" charset="0"/>
                <a:ea typeface="Calibri" panose="020F0502020204030204" pitchFamily="34" charset="0"/>
                <a:cs typeface="Calibri" panose="020F0502020204030204" pitchFamily="34" charset="0"/>
              </a:rPr>
              <a:t>. 2025;43(16_suppl):5046. </a:t>
            </a:r>
            <a:br>
              <a:rPr lang="en-US" sz="1600" dirty="0">
                <a:latin typeface="Calibri" panose="020F0502020204030204" pitchFamily="34" charset="0"/>
                <a:ea typeface="Calibri" panose="020F0502020204030204" pitchFamily="34" charset="0"/>
                <a:cs typeface="Calibri" panose="020F0502020204030204" pitchFamily="34" charset="0"/>
              </a:rPr>
            </a:br>
            <a:r>
              <a:rPr lang="en-US" sz="1600" dirty="0">
                <a:latin typeface="Calibri" panose="020F0502020204030204" pitchFamily="34" charset="0"/>
                <a:ea typeface="Calibri" panose="020F0502020204030204" pitchFamily="34" charset="0"/>
                <a:cs typeface="Calibri" panose="020F0502020204030204" pitchFamily="34" charset="0"/>
              </a:rPr>
              <a:t>7. Schweizer MT, et al. </a:t>
            </a:r>
            <a:r>
              <a:rPr lang="en-US" sz="1600" i="1" dirty="0">
                <a:latin typeface="Calibri" panose="020F0502020204030204" pitchFamily="34" charset="0"/>
                <a:ea typeface="Calibri" panose="020F0502020204030204" pitchFamily="34" charset="0"/>
                <a:cs typeface="Calibri" panose="020F0502020204030204" pitchFamily="34" charset="0"/>
              </a:rPr>
              <a:t>J Clin Oncol</a:t>
            </a:r>
            <a:r>
              <a:rPr lang="en-US" sz="1600" dirty="0">
                <a:latin typeface="Calibri" panose="020F0502020204030204" pitchFamily="34" charset="0"/>
                <a:ea typeface="Calibri" panose="020F0502020204030204" pitchFamily="34" charset="0"/>
                <a:cs typeface="Calibri" panose="020F0502020204030204" pitchFamily="34" charset="0"/>
              </a:rPr>
              <a:t>. 2024;42(16_suppl):5061.</a:t>
            </a:r>
          </a:p>
          <a:p>
            <a:endParaRPr lang="en-US" sz="1600" dirty="0">
              <a:latin typeface="Calibri" panose="020F0502020204030204" pitchFamily="34" charset="0"/>
              <a:ea typeface="Calibri" panose="020F0502020204030204" pitchFamily="34" charset="0"/>
              <a:cs typeface="Calibri" panose="020F0502020204030204" pitchFamily="34" charset="0"/>
            </a:endParaRPr>
          </a:p>
        </p:txBody>
      </p:sp>
      <p:cxnSp>
        <p:nvCxnSpPr>
          <p:cNvPr id="44" name="Straight Connector 43">
            <a:extLst>
              <a:ext uri="{FF2B5EF4-FFF2-40B4-BE49-F238E27FC236}">
                <a16:creationId xmlns:a16="http://schemas.microsoft.com/office/drawing/2014/main" id="{8079F724-37C8-4EE3-0DE5-ED3F712D6B72}"/>
              </a:ext>
            </a:extLst>
          </p:cNvPr>
          <p:cNvCxnSpPr>
            <a:cxnSpLocks/>
          </p:cNvCxnSpPr>
          <p:nvPr/>
        </p:nvCxnSpPr>
        <p:spPr>
          <a:xfrm>
            <a:off x="10903847" y="1621536"/>
            <a:ext cx="31585273" cy="0"/>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5" name="Footer Placeholder 3">
            <a:extLst>
              <a:ext uri="{FF2B5EF4-FFF2-40B4-BE49-F238E27FC236}">
                <a16:creationId xmlns:a16="http://schemas.microsoft.com/office/drawing/2014/main" id="{48B6C389-D092-E521-BAF4-D10779A4FA0A}"/>
              </a:ext>
            </a:extLst>
          </p:cNvPr>
          <p:cNvSpPr txBox="1">
            <a:spLocks/>
          </p:cNvSpPr>
          <p:nvPr/>
        </p:nvSpPr>
        <p:spPr>
          <a:xfrm>
            <a:off x="500158" y="17930389"/>
            <a:ext cx="9429669" cy="288000"/>
          </a:xfrm>
          <a:prstGeom prst="rect">
            <a:avLst/>
          </a:prstGeom>
        </p:spPr>
        <p:txBody>
          <a:bodyPr wrap="square" lIns="0" tIns="0" rIns="0" bIns="0" anchor="t" anchorCtr="0">
            <a:noAutofit/>
          </a:bodyPr>
          <a:lstStyle>
            <a:defPPr>
              <a:defRPr kern="0"/>
            </a:defPPr>
            <a:lvl1pPr algn="l">
              <a:defRPr sz="600">
                <a:solidFill>
                  <a:schemeClr val="bg1"/>
                </a:solidFill>
                <a:latin typeface="+mn-lt"/>
              </a:defRPr>
            </a:lvl1pPr>
          </a:lstStyle>
          <a:p>
            <a:r>
              <a:rPr lang="en-US" sz="1600" b="1" dirty="0">
                <a:latin typeface="Calibri" panose="020F0502020204030204" pitchFamily="34" charset="0"/>
                <a:ea typeface="Calibri" panose="020F0502020204030204" pitchFamily="34" charset="0"/>
                <a:cs typeface="Calibri" panose="020F0502020204030204" pitchFamily="34" charset="0"/>
              </a:rPr>
              <a:t>Funding: </a:t>
            </a:r>
            <a:r>
              <a:rPr lang="en-US" sz="1600" dirty="0">
                <a:latin typeface="Calibri" panose="020F0502020204030204" pitchFamily="34" charset="0"/>
                <a:ea typeface="Calibri" panose="020F0502020204030204" pitchFamily="34" charset="0"/>
                <a:cs typeface="Calibri" panose="020F0502020204030204" pitchFamily="34" charset="0"/>
              </a:rPr>
              <a:t>This study was sponsored by Pfizer Inc. Enzalutamide for the study was provided by Astellas Pharma Inc.</a:t>
            </a:r>
          </a:p>
        </p:txBody>
      </p:sp>
      <p:sp>
        <p:nvSpPr>
          <p:cNvPr id="39" name="Footer Placeholder 3">
            <a:extLst>
              <a:ext uri="{FF2B5EF4-FFF2-40B4-BE49-F238E27FC236}">
                <a16:creationId xmlns:a16="http://schemas.microsoft.com/office/drawing/2014/main" id="{5274B9D1-1D77-8D81-1F77-C0AA28764E41}"/>
              </a:ext>
            </a:extLst>
          </p:cNvPr>
          <p:cNvSpPr txBox="1">
            <a:spLocks/>
          </p:cNvSpPr>
          <p:nvPr/>
        </p:nvSpPr>
        <p:spPr>
          <a:xfrm>
            <a:off x="490538" y="19384521"/>
            <a:ext cx="8082357" cy="204431"/>
          </a:xfrm>
          <a:prstGeom prst="rect">
            <a:avLst/>
          </a:prstGeom>
        </p:spPr>
        <p:txBody>
          <a:bodyPr wrap="square" lIns="0" tIns="0" rIns="0" bIns="0" anchor="t" anchorCtr="0">
            <a:noAutofit/>
          </a:bodyPr>
          <a:lstStyle>
            <a:defPPr>
              <a:defRPr kern="0"/>
            </a:defPPr>
            <a:lvl1pPr algn="l">
              <a:defRPr sz="600">
                <a:solidFill>
                  <a:schemeClr val="bg1"/>
                </a:solidFill>
                <a:latin typeface="+mn-lt"/>
              </a:defRPr>
            </a:lvl1pPr>
          </a:lstStyle>
          <a:p>
            <a:r>
              <a:rPr lang="en-US" sz="1600" b="1" dirty="0">
                <a:latin typeface="Calibri" panose="020F0502020204030204" pitchFamily="34" charset="0"/>
                <a:ea typeface="Calibri" panose="020F0502020204030204" pitchFamily="34" charset="0"/>
                <a:cs typeface="Calibri" panose="020F0502020204030204" pitchFamily="34" charset="0"/>
              </a:rPr>
              <a:t>This presentation is intended for a healthcare provider audience.</a:t>
            </a:r>
            <a:endParaRPr lang="en-US" sz="1600" dirty="0">
              <a:latin typeface="Calibri" panose="020F0502020204030204" pitchFamily="34" charset="0"/>
              <a:ea typeface="Calibri" panose="020F0502020204030204" pitchFamily="34" charset="0"/>
              <a:cs typeface="Calibri" panose="020F0502020204030204" pitchFamily="34" charset="0"/>
            </a:endParaRPr>
          </a:p>
        </p:txBody>
      </p:sp>
      <p:sp>
        <p:nvSpPr>
          <p:cNvPr id="43" name="Content Placeholder 167">
            <a:extLst>
              <a:ext uri="{FF2B5EF4-FFF2-40B4-BE49-F238E27FC236}">
                <a16:creationId xmlns:a16="http://schemas.microsoft.com/office/drawing/2014/main" id="{59F1CB77-0232-9771-B67A-790AEDC11DBD}"/>
              </a:ext>
            </a:extLst>
          </p:cNvPr>
          <p:cNvSpPr txBox="1">
            <a:spLocks/>
          </p:cNvSpPr>
          <p:nvPr/>
        </p:nvSpPr>
        <p:spPr>
          <a:xfrm>
            <a:off x="26943308" y="1733049"/>
            <a:ext cx="15554541" cy="3413977"/>
          </a:xfrm>
          <a:prstGeom prst="rect">
            <a:avLst/>
          </a:prstGeom>
        </p:spPr>
        <p:txBody>
          <a:bodyPr/>
          <a:lstStyle>
            <a:lvl1pPr marL="0">
              <a:defRPr sz="2545">
                <a:solidFill>
                  <a:schemeClr val="tx2"/>
                </a:solidFill>
                <a:latin typeface="+mn-lt"/>
                <a:ea typeface="+mn-ea"/>
                <a:cs typeface="+mn-cs"/>
              </a:defRPr>
            </a:lvl1pPr>
            <a:lvl2pPr marL="120985" indent="-120985">
              <a:spcBef>
                <a:spcPts val="545"/>
              </a:spcBef>
              <a:buClr>
                <a:schemeClr val="tx2"/>
              </a:buClr>
              <a:buFont typeface="Arial" panose="020B0604020202020204" pitchFamily="34" charset="0"/>
              <a:buChar char="•"/>
              <a:defRPr sz="1818">
                <a:latin typeface="+mn-lt"/>
                <a:ea typeface="+mn-ea"/>
                <a:cs typeface="+mn-cs"/>
              </a:defRPr>
            </a:lvl2pPr>
            <a:lvl3pPr marL="246293" indent="-125307">
              <a:spcBef>
                <a:spcPts val="273"/>
              </a:spcBef>
              <a:buClr>
                <a:schemeClr val="tx2"/>
              </a:buClr>
              <a:buFont typeface="Nunito Sans" pitchFamily="2" charset="0"/>
              <a:buChar char="‒"/>
              <a:defRPr sz="1818">
                <a:latin typeface="+mn-lt"/>
                <a:ea typeface="+mn-ea"/>
                <a:cs typeface="+mn-cs"/>
              </a:defRPr>
            </a:lvl3pPr>
            <a:lvl4pPr marL="367276" indent="-120985">
              <a:spcBef>
                <a:spcPts val="273"/>
              </a:spcBef>
              <a:buClr>
                <a:schemeClr val="tx2"/>
              </a:buClr>
              <a:buFont typeface="Arial" panose="020B0604020202020204" pitchFamily="34" charset="0"/>
              <a:buChar char="•"/>
              <a:defRPr sz="1818">
                <a:latin typeface="+mn-lt"/>
                <a:ea typeface="+mn-ea"/>
                <a:cs typeface="+mn-cs"/>
              </a:defRPr>
            </a:lvl4pPr>
            <a:lvl5pPr marL="2488841">
              <a:defRPr sz="1089">
                <a:latin typeface="+mn-lt"/>
                <a:ea typeface="+mn-ea"/>
                <a:cs typeface="+mn-cs"/>
              </a:defRPr>
            </a:lvl5pPr>
            <a:lvl6pPr marL="3111049">
              <a:defRPr>
                <a:latin typeface="+mn-lt"/>
                <a:ea typeface="+mn-ea"/>
                <a:cs typeface="+mn-cs"/>
              </a:defRPr>
            </a:lvl6pPr>
            <a:lvl7pPr marL="3733259">
              <a:defRPr>
                <a:latin typeface="+mn-lt"/>
                <a:ea typeface="+mn-ea"/>
                <a:cs typeface="+mn-cs"/>
              </a:defRPr>
            </a:lvl7pPr>
            <a:lvl8pPr marL="4355468">
              <a:defRPr>
                <a:latin typeface="+mn-lt"/>
                <a:ea typeface="+mn-ea"/>
                <a:cs typeface="+mn-cs"/>
              </a:defRPr>
            </a:lvl8pPr>
            <a:lvl9pPr marL="4977680">
              <a:defRPr>
                <a:latin typeface="+mn-lt"/>
                <a:ea typeface="+mn-ea"/>
                <a:cs typeface="+mn-cs"/>
              </a:defRPr>
            </a:lvl9pPr>
          </a:lstStyle>
          <a:p>
            <a:r>
              <a:rPr lang="en-US" dirty="0">
                <a:latin typeface="Calibri" panose="020F0502020204030204" pitchFamily="34" charset="0"/>
                <a:ea typeface="Calibri" panose="020F0502020204030204" pitchFamily="34" charset="0"/>
                <a:cs typeface="Calibri" panose="020F0502020204030204" pitchFamily="34" charset="0"/>
              </a:rPr>
              <a:t>Methods</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This is an open-label phase 1 study. Safety and efficacy results from the dose‑escalation phase (part 2A; mevrometostat 150–1250 mg BID, plus enzalutamide, on an empty stomach);</a:t>
            </a:r>
            <a:r>
              <a:rPr lang="en-US" sz="1800" baseline="30000" dirty="0">
                <a:latin typeface="Calibri" panose="020F0502020204030204" pitchFamily="34" charset="0"/>
                <a:ea typeface="Calibri" panose="020F0502020204030204" pitchFamily="34" charset="0"/>
                <a:cs typeface="Calibri" panose="020F0502020204030204" pitchFamily="34" charset="0"/>
              </a:rPr>
              <a:t>7</a:t>
            </a:r>
            <a:r>
              <a:rPr lang="en-US" sz="1800" dirty="0">
                <a:latin typeface="Calibri" panose="020F0502020204030204" pitchFamily="34" charset="0"/>
                <a:ea typeface="Calibri" panose="020F0502020204030204" pitchFamily="34" charset="0"/>
                <a:cs typeface="Calibri" panose="020F0502020204030204" pitchFamily="34" charset="0"/>
              </a:rPr>
              <a:t> the randomized dose-expansion phase (part 2B; mevrometostat 1250 mg BID, plus enzalutamide, on an empty stomach vs enzalutamide alone);</a:t>
            </a:r>
            <a:r>
              <a:rPr lang="en-US" sz="1800" baseline="30000" dirty="0">
                <a:latin typeface="Calibri" panose="020F0502020204030204" pitchFamily="34" charset="0"/>
                <a:ea typeface="Calibri" panose="020F0502020204030204" pitchFamily="34" charset="0"/>
                <a:cs typeface="Calibri" panose="020F0502020204030204" pitchFamily="34" charset="0"/>
              </a:rPr>
              <a:t>5</a:t>
            </a:r>
            <a:r>
              <a:rPr lang="en-US" sz="1800" dirty="0">
                <a:latin typeface="Calibri" panose="020F0502020204030204" pitchFamily="34" charset="0"/>
                <a:ea typeface="Calibri" panose="020F0502020204030204" pitchFamily="34" charset="0"/>
                <a:cs typeface="Calibri" panose="020F0502020204030204" pitchFamily="34" charset="0"/>
              </a:rPr>
              <a:t> and safety and pharmacokinetics of mevrometostat 875 mg BID, with food, plus enzalutamide (part 2A and 2C) versus mevrometostat 1250 mg BID, on an empty stomach</a:t>
            </a:r>
            <a:r>
              <a:rPr lang="en-US" sz="1800" baseline="30000" dirty="0">
                <a:latin typeface="Calibri" panose="020F0502020204030204" pitchFamily="34" charset="0"/>
                <a:ea typeface="Calibri" panose="020F0502020204030204" pitchFamily="34" charset="0"/>
                <a:cs typeface="Calibri" panose="020F0502020204030204" pitchFamily="34" charset="0"/>
              </a:rPr>
              <a:t>6 </a:t>
            </a:r>
            <a:r>
              <a:rPr lang="en-US" sz="1800" dirty="0">
                <a:latin typeface="Calibri" panose="020F0502020204030204" pitchFamily="34" charset="0"/>
                <a:ea typeface="Calibri" panose="020F0502020204030204" pitchFamily="34" charset="0"/>
                <a:cs typeface="Calibri" panose="020F0502020204030204" pitchFamily="34" charset="0"/>
              </a:rPr>
              <a:t>have been presented previously.</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Here we report efficacy and updated safety data from patients in parts 2A and 2C who received 875 mg of mevrometostat BID with food plus enzalutamide.</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Patients aged ≥18 years with mCRPC who had received prior treatment with abiraterone and/or enzalutamide (part 2A) or prior abiraterone (part 2C), with evidence of progression per modified Prostate Cancer Working Group 3 criteria, were included.</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Primary endpoints were radiographic progression-free survival (rPFS) per investigator assessment (part 2C) and safety (part 2A and 2C).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Secondary endpoints included objective response (OR) by Response Evaluation Criteria in Solid Tumors 1.1 (for patients with measurable disease at baseline), and decline in prostate-specific antigen of ≥50% from baseline (PSA</a:t>
            </a:r>
            <a:r>
              <a:rPr lang="en-US" sz="1800" baseline="-25000" dirty="0">
                <a:latin typeface="Calibri" panose="020F0502020204030204" pitchFamily="34" charset="0"/>
                <a:ea typeface="Calibri" panose="020F0502020204030204" pitchFamily="34" charset="0"/>
                <a:cs typeface="Calibri" panose="020F0502020204030204" pitchFamily="34" charset="0"/>
              </a:rPr>
              <a:t>50</a:t>
            </a:r>
            <a:r>
              <a:rPr lang="en-US" sz="1800" dirty="0">
                <a:latin typeface="Calibri" panose="020F0502020204030204" pitchFamily="34" charset="0"/>
                <a:ea typeface="Calibri" panose="020F0502020204030204" pitchFamily="34" charset="0"/>
                <a:cs typeface="Calibri" panose="020F0502020204030204" pitchFamily="34" charset="0"/>
              </a:rPr>
              <a:t>). </a:t>
            </a:r>
          </a:p>
          <a:p>
            <a:pPr lvl="2"/>
            <a:endParaRPr lang="en-US" sz="1800" dirty="0">
              <a:latin typeface="Calibri" panose="020F0502020204030204" pitchFamily="34" charset="0"/>
              <a:ea typeface="Calibri" panose="020F0502020204030204" pitchFamily="34" charset="0"/>
              <a:cs typeface="Calibri" panose="020F0502020204030204" pitchFamily="34" charset="0"/>
            </a:endParaRPr>
          </a:p>
        </p:txBody>
      </p:sp>
      <p:sp>
        <p:nvSpPr>
          <p:cNvPr id="47" name="Content Placeholder 167">
            <a:extLst>
              <a:ext uri="{FF2B5EF4-FFF2-40B4-BE49-F238E27FC236}">
                <a16:creationId xmlns:a16="http://schemas.microsoft.com/office/drawing/2014/main" id="{D7ED2D74-5B0B-BB30-0174-763C70A58654}"/>
              </a:ext>
            </a:extLst>
          </p:cNvPr>
          <p:cNvSpPr txBox="1">
            <a:spLocks/>
          </p:cNvSpPr>
          <p:nvPr/>
        </p:nvSpPr>
        <p:spPr>
          <a:xfrm>
            <a:off x="10908000" y="5484663"/>
            <a:ext cx="7530705" cy="1396548"/>
          </a:xfrm>
          <a:prstGeom prst="rect">
            <a:avLst/>
          </a:prstGeom>
        </p:spPr>
        <p:txBody>
          <a:bodyPr lIns="0"/>
          <a:lstStyle>
            <a:lvl1pPr marL="0">
              <a:defRPr sz="2545">
                <a:solidFill>
                  <a:schemeClr val="tx2"/>
                </a:solidFill>
                <a:latin typeface="+mn-lt"/>
                <a:ea typeface="+mn-ea"/>
                <a:cs typeface="+mn-cs"/>
              </a:defRPr>
            </a:lvl1pPr>
            <a:lvl2pPr marL="120985" indent="-120985">
              <a:spcBef>
                <a:spcPts val="545"/>
              </a:spcBef>
              <a:buClr>
                <a:schemeClr val="tx2"/>
              </a:buClr>
              <a:buFont typeface="Arial" panose="020B0604020202020204" pitchFamily="34" charset="0"/>
              <a:buChar char="•"/>
              <a:defRPr sz="1818">
                <a:latin typeface="+mn-lt"/>
                <a:ea typeface="+mn-ea"/>
                <a:cs typeface="+mn-cs"/>
              </a:defRPr>
            </a:lvl2pPr>
            <a:lvl3pPr marL="246293" indent="-125307">
              <a:spcBef>
                <a:spcPts val="273"/>
              </a:spcBef>
              <a:buClr>
                <a:schemeClr val="tx2"/>
              </a:buClr>
              <a:buFont typeface="Nunito Sans" pitchFamily="2" charset="0"/>
              <a:buChar char="‒"/>
              <a:defRPr sz="1818">
                <a:latin typeface="+mn-lt"/>
                <a:ea typeface="+mn-ea"/>
                <a:cs typeface="+mn-cs"/>
              </a:defRPr>
            </a:lvl3pPr>
            <a:lvl4pPr marL="367276" indent="-120985">
              <a:spcBef>
                <a:spcPts val="273"/>
              </a:spcBef>
              <a:buClr>
                <a:schemeClr val="tx2"/>
              </a:buClr>
              <a:buFont typeface="Arial" panose="020B0604020202020204" pitchFamily="34" charset="0"/>
              <a:buChar char="•"/>
              <a:defRPr sz="1818">
                <a:latin typeface="+mn-lt"/>
                <a:ea typeface="+mn-ea"/>
                <a:cs typeface="+mn-cs"/>
              </a:defRPr>
            </a:lvl4pPr>
            <a:lvl5pPr marL="2488841">
              <a:defRPr sz="1089">
                <a:latin typeface="+mn-lt"/>
                <a:ea typeface="+mn-ea"/>
                <a:cs typeface="+mn-cs"/>
              </a:defRPr>
            </a:lvl5pPr>
            <a:lvl6pPr marL="3111049">
              <a:defRPr>
                <a:latin typeface="+mn-lt"/>
                <a:ea typeface="+mn-ea"/>
                <a:cs typeface="+mn-cs"/>
              </a:defRPr>
            </a:lvl6pPr>
            <a:lvl7pPr marL="3733259">
              <a:defRPr>
                <a:latin typeface="+mn-lt"/>
                <a:ea typeface="+mn-ea"/>
                <a:cs typeface="+mn-cs"/>
              </a:defRPr>
            </a:lvl7pPr>
            <a:lvl8pPr marL="4355468">
              <a:defRPr>
                <a:latin typeface="+mn-lt"/>
                <a:ea typeface="+mn-ea"/>
                <a:cs typeface="+mn-cs"/>
              </a:defRPr>
            </a:lvl8pPr>
            <a:lvl9pPr marL="4977680">
              <a:defRPr>
                <a:latin typeface="+mn-lt"/>
                <a:ea typeface="+mn-ea"/>
                <a:cs typeface="+mn-cs"/>
              </a:defRPr>
            </a:lvl9pPr>
          </a:lstStyle>
          <a:p>
            <a:r>
              <a:rPr lang="en-US" dirty="0">
                <a:latin typeface="Calibri" panose="020F0502020204030204" pitchFamily="34" charset="0"/>
                <a:ea typeface="Calibri" panose="020F0502020204030204" pitchFamily="34" charset="0"/>
                <a:cs typeface="Calibri" panose="020F0502020204030204" pitchFamily="34" charset="0"/>
              </a:rPr>
              <a:t>Results</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As of September 1, 2025, 29 patients had received mevrometostat 875 mg BID with food plus enzalutamide (part 2A, n=15; part 2C, n=14).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Baseline demographics and disease characteristics are shown in </a:t>
            </a:r>
            <a:r>
              <a:rPr lang="en-US" sz="1800" b="1" dirty="0">
                <a:latin typeface="Calibri" panose="020F0502020204030204" pitchFamily="34" charset="0"/>
                <a:ea typeface="Calibri" panose="020F0502020204030204" pitchFamily="34" charset="0"/>
                <a:cs typeface="Calibri" panose="020F0502020204030204" pitchFamily="34" charset="0"/>
              </a:rPr>
              <a:t>Table 1</a:t>
            </a:r>
            <a:r>
              <a:rPr lang="en-US" sz="1800" dirty="0">
                <a:latin typeface="Calibri" panose="020F0502020204030204" pitchFamily="34" charset="0"/>
                <a:ea typeface="Calibri" panose="020F0502020204030204" pitchFamily="34" charset="0"/>
                <a:cs typeface="Calibri" panose="020F0502020204030204" pitchFamily="34" charset="0"/>
              </a:rPr>
              <a:t>.</a:t>
            </a:r>
          </a:p>
        </p:txBody>
      </p:sp>
      <p:graphicFrame>
        <p:nvGraphicFramePr>
          <p:cNvPr id="57" name="Table 56">
            <a:extLst>
              <a:ext uri="{FF2B5EF4-FFF2-40B4-BE49-F238E27FC236}">
                <a16:creationId xmlns:a16="http://schemas.microsoft.com/office/drawing/2014/main" id="{D3E3B66B-9B0D-8F93-E46C-3395D3A76687}"/>
              </a:ext>
            </a:extLst>
          </p:cNvPr>
          <p:cNvGraphicFramePr>
            <a:graphicFrameLocks noGrp="1"/>
          </p:cNvGraphicFramePr>
          <p:nvPr>
            <p:extLst>
              <p:ext uri="{D42A27DB-BD31-4B8C-83A1-F6EECF244321}">
                <p14:modId xmlns:p14="http://schemas.microsoft.com/office/powerpoint/2010/main" val="3407928782"/>
              </p:ext>
            </p:extLst>
          </p:nvPr>
        </p:nvGraphicFramePr>
        <p:xfrm>
          <a:off x="10911600" y="6943884"/>
          <a:ext cx="7517187" cy="8204160"/>
        </p:xfrm>
        <a:graphic>
          <a:graphicData uri="http://schemas.openxmlformats.org/drawingml/2006/table">
            <a:tbl>
              <a:tblPr firstRow="1" bandRow="1">
                <a:effectLst/>
                <a:tableStyleId>{2D5ABB26-0587-4C30-8999-92F81FD0307C}</a:tableStyleId>
              </a:tblPr>
              <a:tblGrid>
                <a:gridCol w="3390750">
                  <a:extLst>
                    <a:ext uri="{9D8B030D-6E8A-4147-A177-3AD203B41FA5}">
                      <a16:colId xmlns:a16="http://schemas.microsoft.com/office/drawing/2014/main" val="1772709864"/>
                    </a:ext>
                  </a:extLst>
                </a:gridCol>
                <a:gridCol w="1375479">
                  <a:extLst>
                    <a:ext uri="{9D8B030D-6E8A-4147-A177-3AD203B41FA5}">
                      <a16:colId xmlns:a16="http://schemas.microsoft.com/office/drawing/2014/main" val="1631259055"/>
                    </a:ext>
                  </a:extLst>
                </a:gridCol>
                <a:gridCol w="1375479">
                  <a:extLst>
                    <a:ext uri="{9D8B030D-6E8A-4147-A177-3AD203B41FA5}">
                      <a16:colId xmlns:a16="http://schemas.microsoft.com/office/drawing/2014/main" val="795324599"/>
                    </a:ext>
                  </a:extLst>
                </a:gridCol>
                <a:gridCol w="1375479">
                  <a:extLst>
                    <a:ext uri="{9D8B030D-6E8A-4147-A177-3AD203B41FA5}">
                      <a16:colId xmlns:a16="http://schemas.microsoft.com/office/drawing/2014/main" val="803423206"/>
                    </a:ext>
                  </a:extLst>
                </a:gridCol>
              </a:tblGrid>
              <a:tr h="432000">
                <a:tc gridSpan="4">
                  <a:txBody>
                    <a:bodyPr/>
                    <a:lstStyle/>
                    <a:p>
                      <a:pPr marL="0" marR="0" lvl="0" indent="0" algn="l" defTabSz="914400" eaLnBrk="1" fontAlgn="auto" hangingPunct="1">
                        <a:lnSpc>
                          <a:spcPct val="100000"/>
                        </a:lnSpc>
                        <a:spcBef>
                          <a:spcPts val="0"/>
                        </a:spcBef>
                        <a:spcAft>
                          <a:spcPts val="0"/>
                        </a:spcAft>
                        <a:buFontTx/>
                        <a:buNone/>
                      </a:pPr>
                      <a:r>
                        <a:rPr lang="en-US" sz="1800" b="1" i="0" u="none" strike="noStrike" kern="0" cap="none" spc="0" normalizeH="0" baseline="0" dirty="0">
                          <a:solidFill>
                            <a:schemeClr val="lt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Table 1. Baseline demographics and disease characteristics in parts 2A and 2C</a:t>
                      </a:r>
                    </a:p>
                  </a:txBody>
                  <a:tcPr marL="90000" marR="0" marT="36000" marB="36000" anchor="ctr">
                    <a:lnL w="12700" cap="flat" cmpd="sng" algn="ctr">
                      <a:solidFill>
                        <a:schemeClr val="tx1">
                          <a:lumMod val="100000"/>
                        </a:schemeClr>
                      </a:solidFill>
                      <a:prstDash val="solid"/>
                      <a:round/>
                      <a:headEnd type="none" w="med" len="med"/>
                      <a:tailEnd type="none" w="med" len="med"/>
                    </a:lnL>
                    <a:lnR w="12700" cap="flat" cmpd="sng" algn="ctr">
                      <a:solidFill>
                        <a:schemeClr val="tx1">
                          <a:lumMod val="100000"/>
                        </a:schemeClr>
                      </a:solidFill>
                      <a:prstDash val="solid"/>
                      <a:round/>
                      <a:headEnd type="none" w="med" len="med"/>
                      <a:tailEnd type="none" w="med" len="med"/>
                    </a:lnR>
                    <a:lnT w="12700" cap="flat" cmpd="sng" algn="ctr">
                      <a:solidFill>
                        <a:schemeClr val="tx1">
                          <a:lumMod val="100000"/>
                        </a:schemeClr>
                      </a:solidFill>
                      <a:prstDash val="solid"/>
                      <a:round/>
                      <a:headEnd type="none" w="med" len="med"/>
                      <a:tailEnd type="none" w="med" len="med"/>
                    </a:lnT>
                    <a:lnB w="25400" cap="flat" cmpd="sng" algn="ctr">
                      <a:solidFill>
                        <a:schemeClr val="dk1">
                          <a:lumMod val="100000"/>
                        </a:schemeClr>
                      </a:solidFill>
                      <a:prstDash val="solid"/>
                      <a:round/>
                      <a:headEnd type="none" w="med" len="med"/>
                      <a:tailEnd type="none" w="med" len="med"/>
                    </a:lnB>
                    <a:solidFill>
                      <a:schemeClr val="accent1">
                        <a:lumMod val="100000"/>
                      </a:schemeClr>
                    </a:solidFill>
                  </a:tcPr>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5072755"/>
                  </a:ext>
                </a:extLst>
              </a:tr>
              <a:tr h="306000">
                <a:tc>
                  <a:txBody>
                    <a:bodyPr/>
                    <a:lstStyle/>
                    <a:p>
                      <a:pPr marL="0" marR="0" lvl="0" indent="0" algn="l" defTabSz="914400" eaLnBrk="1" fontAlgn="auto" hangingPunct="1">
                        <a:lnSpc>
                          <a:spcPct val="100000"/>
                        </a:lnSpc>
                        <a:spcBef>
                          <a:spcPts val="0"/>
                        </a:spcBef>
                        <a:spcAft>
                          <a:spcPts val="0"/>
                        </a:spcAft>
                        <a:buFontTx/>
                        <a:buNone/>
                      </a:pPr>
                      <a:b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b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Characteristic</a:t>
                      </a:r>
                    </a:p>
                  </a:txBody>
                  <a:tcPr marL="90000" marR="130908" marT="36000" marB="36000" anchor="ctr">
                    <a:lnL w="12700" cap="flat" cmpd="sng" algn="ctr">
                      <a:solidFill>
                        <a:schemeClr val="tx1">
                          <a:lumMod val="100000"/>
                        </a:schemeClr>
                      </a:solidFill>
                      <a:prstDash val="solid"/>
                      <a:round/>
                      <a:headEnd type="none" w="med" len="med"/>
                      <a:tailEnd type="none" w="med" len="med"/>
                    </a:lnL>
                    <a:lnT w="25400" cap="flat" cmpd="sng" algn="ctr">
                      <a:solidFill>
                        <a:schemeClr val="dk1">
                          <a:lumMod val="100000"/>
                        </a:schemeClr>
                      </a:solidFill>
                      <a:prstDash val="solid"/>
                      <a:round/>
                      <a:headEnd type="none" w="med" len="med"/>
                      <a:tailEnd type="none" w="med" len="med"/>
                    </a:lnT>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Part 2A</a:t>
                      </a:r>
                      <a:b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b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(n=15)</a:t>
                      </a:r>
                    </a:p>
                  </a:txBody>
                  <a:tcPr marL="36000" marR="0" marT="36000" marB="36000" anchor="ctr">
                    <a:lnT w="25400" cap="flat" cmpd="sng" algn="ctr">
                      <a:solidFill>
                        <a:schemeClr val="dk1">
                          <a:lumMod val="100000"/>
                        </a:schemeClr>
                      </a:solidFill>
                      <a:prstDash val="solid"/>
                      <a:round/>
                      <a:headEnd type="none" w="med" len="med"/>
                      <a:tailEnd type="none" w="med" len="med"/>
                    </a:lnT>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Part 2C</a:t>
                      </a:r>
                      <a:b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b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(n=14)</a:t>
                      </a:r>
                    </a:p>
                  </a:txBody>
                  <a:tcPr marL="36000" marR="0" marT="36000" marB="36000" anchor="ctr">
                    <a:lnT w="25400" cap="flat" cmpd="sng" algn="ctr">
                      <a:solidFill>
                        <a:schemeClr val="dk1">
                          <a:lumMod val="100000"/>
                        </a:schemeClr>
                      </a:solidFill>
                      <a:prstDash val="solid"/>
                      <a:round/>
                      <a:headEnd type="none" w="med" len="med"/>
                      <a:tailEnd type="none" w="med" len="med"/>
                    </a:lnT>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Overall</a:t>
                      </a:r>
                      <a:b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b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(N=29)</a:t>
                      </a:r>
                    </a:p>
                  </a:txBody>
                  <a:tcPr marL="36000" marR="0" marT="36000" marB="36000" anchor="ctr">
                    <a:lnR w="12700" cap="flat" cmpd="sng" algn="ctr">
                      <a:solidFill>
                        <a:schemeClr val="tx1">
                          <a:lumMod val="100000"/>
                        </a:schemeClr>
                      </a:solidFill>
                      <a:prstDash val="solid"/>
                      <a:round/>
                      <a:headEnd type="none" w="med" len="med"/>
                      <a:tailEnd type="none" w="med" len="med"/>
                    </a:lnR>
                    <a:lnT w="25400" cap="flat" cmpd="sng" algn="ctr">
                      <a:solidFill>
                        <a:schemeClr val="dk1">
                          <a:lumMod val="100000"/>
                        </a:schemeClr>
                      </a:solidFill>
                      <a:prstDash val="solid"/>
                      <a:round/>
                      <a:headEnd type="none" w="med" len="med"/>
                      <a:tailEnd type="none" w="med" len="med"/>
                    </a:lnT>
                    <a:solidFill>
                      <a:schemeClr val="dk1">
                        <a:lumMod val="100000"/>
                        <a:tint val="20000"/>
                      </a:schemeClr>
                    </a:solidFill>
                  </a:tcPr>
                </a:tc>
                <a:extLst>
                  <a:ext uri="{0D108BD9-81ED-4DB2-BD59-A6C34878D82A}">
                    <a16:rowId xmlns:a16="http://schemas.microsoft.com/office/drawing/2014/main" val="2168230146"/>
                  </a:ext>
                </a:extLst>
              </a:tr>
              <a:tr h="28440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Age, median (range), years</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74.0 (61.0–86.0)</a:t>
                      </a:r>
                    </a:p>
                  </a:txBody>
                  <a:tcPr marL="36000" marR="0" marT="36000" marB="36000" anchor="ctr">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72.5 (55.0–83.0)</a:t>
                      </a:r>
                    </a:p>
                  </a:txBody>
                  <a:tcPr marL="36000" marR="0" marT="36000" marB="36000" anchor="ctr">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73.0 (55.0–86.0)</a:t>
                      </a:r>
                    </a:p>
                  </a:txBody>
                  <a:tcPr marL="36000" marR="0" marT="36000" marB="36000" anchor="ctr">
                    <a:lnR w="12700" cap="flat" cmpd="sng" algn="ctr">
                      <a:solidFill>
                        <a:schemeClr val="tx1">
                          <a:lumMod val="100000"/>
                        </a:schemeClr>
                      </a:solidFill>
                      <a:prstDash val="solid"/>
                      <a:round/>
                      <a:headEnd type="none" w="med" len="med"/>
                      <a:tailEnd type="none" w="med" len="med"/>
                    </a:lnR>
                    <a:solidFill>
                      <a:schemeClr val="lt1">
                        <a:lumMod val="100000"/>
                      </a:schemeClr>
                    </a:solidFill>
                  </a:tcPr>
                </a:tc>
                <a:extLst>
                  <a:ext uri="{0D108BD9-81ED-4DB2-BD59-A6C34878D82A}">
                    <a16:rowId xmlns:a16="http://schemas.microsoft.com/office/drawing/2014/main" val="1356732154"/>
                  </a:ext>
                </a:extLst>
              </a:tr>
              <a:tr h="284400">
                <a:tc>
                  <a:txBody>
                    <a:bodyPr/>
                    <a:lstStyle/>
                    <a:p>
                      <a:pPr marL="0" marR="0" lvl="0" indent="0" algn="l" defTabSz="914400" eaLnBrk="1" fontAlgn="auto" hangingPunct="1">
                        <a:lnSpc>
                          <a:spcPct val="100000"/>
                        </a:lnSpc>
                        <a:spcBef>
                          <a:spcPts val="0"/>
                        </a:spcBef>
                        <a:spcAft>
                          <a:spcPts val="0"/>
                        </a:spcAft>
                        <a:buFontTx/>
                        <a:buNone/>
                        <a:tabLst/>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Race, n (%)</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lnR w="12700" cap="flat" cmpd="sng" algn="ctr">
                      <a:solidFill>
                        <a:schemeClr val="tx1">
                          <a:lumMod val="100000"/>
                        </a:schemeClr>
                      </a:solidFill>
                      <a:prstDash val="solid"/>
                      <a:round/>
                      <a:headEnd type="none" w="med" len="med"/>
                      <a:tailEnd type="none" w="med" len="med"/>
                    </a:lnR>
                    <a:solidFill>
                      <a:schemeClr val="dk1">
                        <a:lumMod val="100000"/>
                        <a:tint val="20000"/>
                      </a:schemeClr>
                    </a:solidFill>
                  </a:tcPr>
                </a:tc>
                <a:extLst>
                  <a:ext uri="{0D108BD9-81ED-4DB2-BD59-A6C34878D82A}">
                    <a16:rowId xmlns:a16="http://schemas.microsoft.com/office/drawing/2014/main" val="335196921"/>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White</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12 (80.0)</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12 (85.7)</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24 (82.8)</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3445810336"/>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Asian</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 (20.0)</a:t>
                      </a:r>
                    </a:p>
                  </a:txBody>
                  <a:tcPr marL="36000" marR="0" marT="36000" marB="36000" anchor="ctr">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 (14.3)</a:t>
                      </a:r>
                    </a:p>
                  </a:txBody>
                  <a:tcPr marL="36000" marR="0" marT="36000" marB="36000" anchor="ctr">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5 (17.2)</a:t>
                      </a:r>
                    </a:p>
                  </a:txBody>
                  <a:tcPr marL="36000" marR="0" marT="36000" marB="36000" anchor="ctr">
                    <a:lnR w="12700" cap="flat" cmpd="sng" algn="ctr">
                      <a:solidFill>
                        <a:schemeClr val="tx1">
                          <a:lumMod val="100000"/>
                        </a:schemeClr>
                      </a:solidFill>
                      <a:prstDash val="solid"/>
                      <a:round/>
                      <a:headEnd type="none" w="med" len="med"/>
                      <a:tailEnd type="none" w="med" len="med"/>
                    </a:lnR>
                    <a:solidFill>
                      <a:schemeClr val="dk1">
                        <a:lumMod val="100000"/>
                        <a:tint val="20000"/>
                      </a:schemeClr>
                    </a:solidFill>
                  </a:tcPr>
                </a:tc>
                <a:extLst>
                  <a:ext uri="{0D108BD9-81ED-4DB2-BD59-A6C34878D82A}">
                    <a16:rowId xmlns:a16="http://schemas.microsoft.com/office/drawing/2014/main" val="430314927"/>
                  </a:ext>
                </a:extLst>
              </a:tr>
              <a:tr h="28440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Prior treatment at baseline, n (%)</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15 (100)</a:t>
                      </a:r>
                    </a:p>
                  </a:txBody>
                  <a:tcPr marL="36000" marR="0" marT="36000" marB="36000" anchor="ctr">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14 (100)</a:t>
                      </a:r>
                    </a:p>
                  </a:txBody>
                  <a:tcPr marL="36000" marR="0" marT="36000" marB="36000" anchor="ctr">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29 (100)</a:t>
                      </a:r>
                    </a:p>
                  </a:txBody>
                  <a:tcPr marL="36000" marR="0" marT="36000" marB="36000" anchor="ctr">
                    <a:lnR w="12700" cap="flat" cmpd="sng" algn="ctr">
                      <a:solidFill>
                        <a:schemeClr val="tx1">
                          <a:lumMod val="100000"/>
                        </a:schemeClr>
                      </a:solidFill>
                      <a:prstDash val="solid"/>
                      <a:round/>
                      <a:headEnd type="none" w="med" len="med"/>
                      <a:tailEnd type="none" w="med" len="med"/>
                    </a:lnR>
                    <a:solidFill>
                      <a:schemeClr val="lt1">
                        <a:lumMod val="100000"/>
                      </a:schemeClr>
                    </a:solidFill>
                  </a:tcPr>
                </a:tc>
                <a:extLst>
                  <a:ext uri="{0D108BD9-81ED-4DB2-BD59-A6C34878D82A}">
                    <a16:rowId xmlns:a16="http://schemas.microsoft.com/office/drawing/2014/main" val="2020900262"/>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Regimens, median (range) </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3.0 (2–5)</a:t>
                      </a:r>
                    </a:p>
                  </a:txBody>
                  <a:tcPr marL="36000" marR="0" marT="36000" marB="360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2.0 (1–6)</a:t>
                      </a:r>
                    </a:p>
                  </a:txBody>
                  <a:tcPr marL="36000" marR="0" marT="36000" marB="360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3.0 (1–6)</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FFFFFF"/>
                    </a:solidFill>
                  </a:tcPr>
                </a:tc>
                <a:extLst>
                  <a:ext uri="{0D108BD9-81ED-4DB2-BD59-A6C34878D82A}">
                    <a16:rowId xmlns:a16="http://schemas.microsoft.com/office/drawing/2014/main" val="1091428519"/>
                  </a:ext>
                </a:extLst>
              </a:tr>
              <a:tr h="28440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Prior treatments received, n (%)</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1262840984"/>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Taxane</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9 (60.0)</a:t>
                      </a:r>
                    </a:p>
                  </a:txBody>
                  <a:tcPr marL="36000" marR="0" marT="36000" marB="36000" anchor="ctr">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6 (42.9)</a:t>
                      </a:r>
                    </a:p>
                  </a:txBody>
                  <a:tcPr marL="36000" marR="0" marT="36000" marB="36000" anchor="ctr">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15 (51.7)</a:t>
                      </a:r>
                    </a:p>
                  </a:txBody>
                  <a:tcPr marL="36000" marR="0" marT="36000" marB="36000" anchor="ctr">
                    <a:lnR w="12700" cap="flat" cmpd="sng" algn="ctr">
                      <a:solidFill>
                        <a:schemeClr val="tx1">
                          <a:lumMod val="100000"/>
                        </a:schemeClr>
                      </a:solidFill>
                      <a:prstDash val="solid"/>
                      <a:round/>
                      <a:headEnd type="none" w="med" len="med"/>
                      <a:tailEnd type="none" w="med" len="med"/>
                    </a:lnR>
                    <a:solidFill>
                      <a:schemeClr val="dk1">
                        <a:lumMod val="100000"/>
                        <a:tint val="20000"/>
                      </a:schemeClr>
                    </a:solidFill>
                  </a:tcPr>
                </a:tc>
                <a:extLst>
                  <a:ext uri="{0D108BD9-81ED-4DB2-BD59-A6C34878D82A}">
                    <a16:rowId xmlns:a16="http://schemas.microsoft.com/office/drawing/2014/main" val="58931310"/>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Abiraterone (without enzalutamide)</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6 (40.0)</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14 (100)</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20 (69.0)</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524831182"/>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Enzalutamide (without abiraterone)</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6 (40.0)</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0</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6 (20.7)</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3768854091"/>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Abiraterone and enzalutamide </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 (20.0)</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0</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 (10.3)</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569152896"/>
                  </a:ext>
                </a:extLst>
              </a:tr>
              <a:tr h="28440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Baseline PSA, median (range), µg/L</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24.3 (0–1000)</a:t>
                      </a:r>
                    </a:p>
                  </a:txBody>
                  <a:tcPr marL="36000" marR="0" marT="36000" marB="360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16.7 (0–885)</a:t>
                      </a:r>
                    </a:p>
                  </a:txBody>
                  <a:tcPr marL="36000" marR="0" marT="36000" marB="360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21.0 (0–1000)</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FFFFFF"/>
                    </a:solidFill>
                  </a:tcPr>
                </a:tc>
                <a:extLst>
                  <a:ext uri="{0D108BD9-81ED-4DB2-BD59-A6C34878D82A}">
                    <a16:rowId xmlns:a16="http://schemas.microsoft.com/office/drawing/2014/main" val="680868946"/>
                  </a:ext>
                </a:extLst>
              </a:tr>
              <a:tr h="28440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Baseline Gleason score, n (%)</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3613699441"/>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n</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10</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12</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22</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378824511"/>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&lt;8</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 (20.0)</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0</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 (10.3)</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2066568396"/>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≥8</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7 (46.7)</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12 (85.7)</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19 (65.5)</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2393772660"/>
                  </a:ext>
                </a:extLst>
              </a:tr>
              <a:tr h="28440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ECOG Performance Status, n (%)</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lnR w="12700" cap="flat" cmpd="sng" algn="ctr">
                      <a:solidFill>
                        <a:schemeClr val="tx1">
                          <a:lumMod val="100000"/>
                        </a:schemeClr>
                      </a:solidFill>
                      <a:prstDash val="solid"/>
                      <a:round/>
                      <a:headEnd type="none" w="med" len="med"/>
                      <a:tailEnd type="none" w="med" len="med"/>
                    </a:lnR>
                    <a:solidFill>
                      <a:schemeClr val="lt1">
                        <a:lumMod val="100000"/>
                      </a:schemeClr>
                    </a:solidFill>
                  </a:tcPr>
                </a:tc>
                <a:extLst>
                  <a:ext uri="{0D108BD9-81ED-4DB2-BD59-A6C34878D82A}">
                    <a16:rowId xmlns:a16="http://schemas.microsoft.com/office/drawing/2014/main" val="2341455303"/>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0</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7 (46.7)</a:t>
                      </a:r>
                    </a:p>
                  </a:txBody>
                  <a:tcPr marL="36000" marR="0" marT="36000" marB="360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7 (50.0)</a:t>
                      </a:r>
                    </a:p>
                  </a:txBody>
                  <a:tcPr marL="36000" marR="0" marT="36000" marB="360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14 (48.3)</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FFFFFF"/>
                    </a:solidFill>
                  </a:tcPr>
                </a:tc>
                <a:extLst>
                  <a:ext uri="{0D108BD9-81ED-4DB2-BD59-A6C34878D82A}">
                    <a16:rowId xmlns:a16="http://schemas.microsoft.com/office/drawing/2014/main" val="2905690324"/>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8 (53.3)</a:t>
                      </a:r>
                    </a:p>
                  </a:txBody>
                  <a:tcPr marL="36000" marR="0" marT="36000" marB="36000" anchor="ctr">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7 (50.0)</a:t>
                      </a:r>
                    </a:p>
                  </a:txBody>
                  <a:tcPr marL="36000" marR="0" marT="36000" marB="36000" anchor="ctr">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15 (51.7)</a:t>
                      </a:r>
                    </a:p>
                  </a:txBody>
                  <a:tcPr marL="36000" marR="0" marT="36000" marB="36000" anchor="ctr">
                    <a:lnR w="12700" cap="flat" cmpd="sng" algn="ctr">
                      <a:solidFill>
                        <a:schemeClr val="tx1">
                          <a:lumMod val="100000"/>
                        </a:schemeClr>
                      </a:solidFill>
                      <a:prstDash val="solid"/>
                      <a:round/>
                      <a:headEnd type="none" w="med" len="med"/>
                      <a:tailEnd type="none" w="med" len="med"/>
                    </a:lnR>
                    <a:solidFill>
                      <a:schemeClr val="lt1">
                        <a:lumMod val="100000"/>
                      </a:schemeClr>
                    </a:solidFill>
                  </a:tcPr>
                </a:tc>
                <a:extLst>
                  <a:ext uri="{0D108BD9-81ED-4DB2-BD59-A6C34878D82A}">
                    <a16:rowId xmlns:a16="http://schemas.microsoft.com/office/drawing/2014/main" val="165502908"/>
                  </a:ext>
                </a:extLst>
              </a:tr>
              <a:tr h="28440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Lesions at baseline, n (%)</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36000" marR="0" marT="36000" marB="36000" anchor="ctr">
                    <a:lnR w="12700" cap="flat" cmpd="sng" algn="ctr">
                      <a:solidFill>
                        <a:schemeClr val="tx1">
                          <a:lumMod val="100000"/>
                        </a:schemeClr>
                      </a:solidFill>
                      <a:prstDash val="solid"/>
                      <a:round/>
                      <a:headEnd type="none" w="med" len="med"/>
                      <a:tailEnd type="none" w="med" len="med"/>
                    </a:lnR>
                    <a:solidFill>
                      <a:schemeClr val="dk1">
                        <a:lumMod val="100000"/>
                        <a:tint val="20000"/>
                      </a:schemeClr>
                    </a:solidFill>
                  </a:tcPr>
                </a:tc>
                <a:extLst>
                  <a:ext uri="{0D108BD9-81ED-4DB2-BD59-A6C34878D82A}">
                    <a16:rowId xmlns:a16="http://schemas.microsoft.com/office/drawing/2014/main" val="2359946558"/>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Bone</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11 (73.3)</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9 (64.3)</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20 (69.0)</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152798065"/>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Lymph nodes</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5 (33.3)</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 (21.4)</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8 (27.6)</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1922488782"/>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Liver</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 (6.7)</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 (7.1)</a:t>
                      </a:r>
                    </a:p>
                  </a:txBody>
                  <a:tcPr marL="3600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 (6.9)</a:t>
                      </a:r>
                    </a:p>
                  </a:txBody>
                  <a:tcPr marL="3600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2687243016"/>
                  </a:ext>
                </a:extLst>
              </a:tr>
              <a:tr h="284400">
                <a:tc>
                  <a:txBody>
                    <a:bodyPr/>
                    <a:lstStyle/>
                    <a:p>
                      <a:pPr marL="11520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Lung</a:t>
                      </a:r>
                    </a:p>
                  </a:txBody>
                  <a:tcPr marL="90000" marR="72000" marT="36000" marB="36000" anchor="ctr">
                    <a:lnL w="12700" cap="flat" cmpd="sng" algn="ctr">
                      <a:solidFill>
                        <a:schemeClr val="tx1">
                          <a:lumMod val="100000"/>
                        </a:schemeClr>
                      </a:solidFill>
                      <a:prstDash val="solid"/>
                      <a:round/>
                      <a:headEnd type="none" w="med" len="med"/>
                      <a:tailEnd type="none" w="med" len="med"/>
                    </a:lnL>
                    <a:lnB w="12700" cap="flat" cmpd="sng" algn="ctr">
                      <a:solidFill>
                        <a:schemeClr val="tx1">
                          <a:lumMod val="100000"/>
                        </a:schemeClr>
                      </a:solidFill>
                      <a:prstDash val="solid"/>
                      <a:round/>
                      <a:headEnd type="none" w="med" len="med"/>
                      <a:tailEnd type="none" w="med" len="med"/>
                    </a:lnB>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0</a:t>
                      </a:r>
                    </a:p>
                  </a:txBody>
                  <a:tcPr marL="36000" marR="0" marT="36000" marB="36000" anchor="ctr">
                    <a:lnB w="12700" cap="flat" cmpd="sng" algn="ctr">
                      <a:solidFill>
                        <a:schemeClr val="tx1">
                          <a:lumMod val="100000"/>
                        </a:schemeClr>
                      </a:solidFill>
                      <a:prstDash val="solid"/>
                      <a:round/>
                      <a:headEnd type="none" w="med" len="med"/>
                      <a:tailEnd type="none" w="med" len="med"/>
                    </a:lnB>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 (7.1)</a:t>
                      </a:r>
                    </a:p>
                  </a:txBody>
                  <a:tcPr marL="36000" marR="0" marT="36000" marB="36000" anchor="ctr">
                    <a:lnB w="12700" cap="flat" cmpd="sng" algn="ctr">
                      <a:solidFill>
                        <a:schemeClr val="tx1">
                          <a:lumMod val="100000"/>
                        </a:schemeClr>
                      </a:solidFill>
                      <a:prstDash val="solid"/>
                      <a:round/>
                      <a:headEnd type="none" w="med" len="med"/>
                      <a:tailEnd type="none" w="med" len="med"/>
                    </a:lnB>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 (3.4)</a:t>
                      </a:r>
                    </a:p>
                  </a:txBody>
                  <a:tcPr marL="36000" marR="0" marT="36000" marB="36000" anchor="ctr">
                    <a:lnR w="12700" cap="flat" cmpd="sng" algn="ctr">
                      <a:solidFill>
                        <a:schemeClr val="tx1">
                          <a:lumMod val="100000"/>
                        </a:schemeClr>
                      </a:solidFill>
                      <a:prstDash val="solid"/>
                      <a:round/>
                      <a:headEnd type="none" w="med" len="med"/>
                      <a:tailEnd type="none" w="med" len="med"/>
                    </a:lnR>
                    <a:lnB w="12700" cap="flat" cmpd="sng" algn="ctr">
                      <a:solidFill>
                        <a:schemeClr val="tx1">
                          <a:lumMod val="100000"/>
                        </a:schemeClr>
                      </a:solidFill>
                      <a:prstDash val="solid"/>
                      <a:round/>
                      <a:headEnd type="none" w="med" len="med"/>
                      <a:tailEnd type="none" w="med" len="med"/>
                    </a:lnB>
                    <a:solidFill>
                      <a:schemeClr val="dk1">
                        <a:lumMod val="100000"/>
                        <a:tint val="20000"/>
                      </a:schemeClr>
                    </a:solidFill>
                  </a:tcPr>
                </a:tc>
                <a:extLst>
                  <a:ext uri="{0D108BD9-81ED-4DB2-BD59-A6C34878D82A}">
                    <a16:rowId xmlns:a16="http://schemas.microsoft.com/office/drawing/2014/main" val="4261032379"/>
                  </a:ext>
                </a:extLst>
              </a:tr>
              <a:tr h="424800">
                <a:tc gridSpan="4">
                  <a:txBody>
                    <a:bodyPr/>
                    <a:lstStyle/>
                    <a:p>
                      <a:pPr marL="0" marR="0" lvl="0" indent="0" algn="l" defTabSz="914400" eaLnBrk="1" fontAlgn="auto" hangingPunct="1">
                        <a:lnSpc>
                          <a:spcPct val="95000"/>
                        </a:lnSpc>
                        <a:spcBef>
                          <a:spcPts val="0"/>
                        </a:spcBef>
                        <a:spcAft>
                          <a:spcPts val="0"/>
                        </a:spcAft>
                        <a:buFontTx/>
                        <a:buNone/>
                      </a:pPr>
                      <a:r>
                        <a:rPr lang="en-US" sz="1100" b="0" i="0" u="none" strike="noStrike" kern="0" cap="none" spc="0" normalizeH="0" baseline="0" dirty="0">
                          <a:effectLst/>
                          <a:latin typeface="Calibri" panose="020F0502020204030204" pitchFamily="34" charset="0"/>
                          <a:ea typeface="Calibri" panose="020F0502020204030204" pitchFamily="34" charset="0"/>
                          <a:cs typeface="Calibri" panose="020F0502020204030204" pitchFamily="34" charset="0"/>
                          <a:sym typeface=""/>
                        </a:rPr>
                        <a:t>Data cut-off: September 1, 2025.</a:t>
                      </a:r>
                    </a:p>
                    <a:p>
                      <a:pPr marL="0" marR="0" lvl="0" indent="0" algn="l" defTabSz="914400" eaLnBrk="1" fontAlgn="auto" hangingPunct="1">
                        <a:lnSpc>
                          <a:spcPct val="95000"/>
                        </a:lnSpc>
                        <a:spcBef>
                          <a:spcPts val="0"/>
                        </a:spcBef>
                        <a:spcAft>
                          <a:spcPts val="0"/>
                        </a:spcAft>
                        <a:buFontTx/>
                        <a:buNone/>
                      </a:pPr>
                      <a:r>
                        <a:rPr lang="en-US" sz="1100" b="0" i="0" u="none" strike="noStrike" kern="0" cap="none" spc="0" normalizeH="0" baseline="0" dirty="0">
                          <a:effectLst/>
                          <a:latin typeface="Calibri" panose="020F0502020204030204" pitchFamily="34" charset="0"/>
                          <a:ea typeface="Calibri" panose="020F0502020204030204" pitchFamily="34" charset="0"/>
                          <a:cs typeface="Calibri" panose="020F0502020204030204" pitchFamily="34" charset="0"/>
                          <a:sym typeface=""/>
                        </a:rPr>
                        <a:t>ECOG, Eastern Cooperative Oncology Group; PSA, prostate-specific antigen.</a:t>
                      </a:r>
                    </a:p>
                  </a:txBody>
                  <a:tcPr marL="90000" marR="33250" marT="18000" marB="18000" anchor="ctr">
                    <a:lnL w="12700" cap="flat" cmpd="sng" algn="ctr">
                      <a:solidFill>
                        <a:schemeClr val="tx1">
                          <a:lumMod val="100000"/>
                        </a:schemeClr>
                      </a:solidFill>
                      <a:prstDash val="solid"/>
                      <a:round/>
                      <a:headEnd type="none" w="med" len="med"/>
                      <a:tailEnd type="none" w="med" len="med"/>
                    </a:lnL>
                    <a:lnR w="12700" cap="flat" cmpd="sng" algn="ctr">
                      <a:solidFill>
                        <a:schemeClr val="tx1">
                          <a:lumMod val="100000"/>
                        </a:schemeClr>
                      </a:solidFill>
                      <a:prstDash val="solid"/>
                      <a:round/>
                      <a:headEnd type="none" w="med" len="med"/>
                      <a:tailEnd type="none" w="med" len="med"/>
                    </a:lnR>
                    <a:lnT w="12700" cap="flat" cmpd="sng" algn="ctr">
                      <a:solidFill>
                        <a:schemeClr val="tx1">
                          <a:lumMod val="100000"/>
                        </a:schemeClr>
                      </a:solidFill>
                      <a:prstDash val="solid"/>
                      <a:round/>
                      <a:headEnd type="none" w="med" len="med"/>
                      <a:tailEnd type="none" w="med" len="med"/>
                    </a:lnT>
                    <a:lnB w="12700" cap="flat" cmpd="sng" algn="ctr">
                      <a:solidFill>
                        <a:schemeClr val="tx1">
                          <a:lumMod val="100000"/>
                        </a:schemeClr>
                      </a:solidFill>
                      <a:prstDash val="solid"/>
                      <a:round/>
                      <a:headEnd type="none" w="med" len="med"/>
                      <a:tailEnd type="none" w="med" len="med"/>
                    </a:lnB>
                  </a:tcPr>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6274081"/>
                  </a:ext>
                </a:extLst>
              </a:tr>
            </a:tbl>
          </a:graphicData>
        </a:graphic>
      </p:graphicFrame>
      <p:sp>
        <p:nvSpPr>
          <p:cNvPr id="72" name="Content Placeholder 167">
            <a:extLst>
              <a:ext uri="{FF2B5EF4-FFF2-40B4-BE49-F238E27FC236}">
                <a16:creationId xmlns:a16="http://schemas.microsoft.com/office/drawing/2014/main" id="{C2FE4B3B-8AF1-FC72-4178-EBAD8416BF4A}"/>
              </a:ext>
            </a:extLst>
          </p:cNvPr>
          <p:cNvSpPr txBox="1">
            <a:spLocks/>
          </p:cNvSpPr>
          <p:nvPr/>
        </p:nvSpPr>
        <p:spPr>
          <a:xfrm>
            <a:off x="10908000" y="15279773"/>
            <a:ext cx="7596675" cy="5032669"/>
          </a:xfrm>
          <a:prstGeom prst="rect">
            <a:avLst/>
          </a:prstGeom>
        </p:spPr>
        <p:txBody>
          <a:bodyPr lIns="0"/>
          <a:lstStyle>
            <a:lvl1pPr marL="0">
              <a:defRPr sz="2545">
                <a:solidFill>
                  <a:schemeClr val="tx2"/>
                </a:solidFill>
                <a:latin typeface="+mn-lt"/>
                <a:ea typeface="+mn-ea"/>
                <a:cs typeface="+mn-cs"/>
              </a:defRPr>
            </a:lvl1pPr>
            <a:lvl2pPr marL="120985" indent="-120985">
              <a:spcBef>
                <a:spcPts val="545"/>
              </a:spcBef>
              <a:buClr>
                <a:schemeClr val="tx2"/>
              </a:buClr>
              <a:buFont typeface="Arial" panose="020B0604020202020204" pitchFamily="34" charset="0"/>
              <a:buChar char="•"/>
              <a:defRPr sz="1818">
                <a:latin typeface="+mn-lt"/>
                <a:ea typeface="+mn-ea"/>
                <a:cs typeface="+mn-cs"/>
              </a:defRPr>
            </a:lvl2pPr>
            <a:lvl3pPr marL="246293" indent="-125307">
              <a:spcBef>
                <a:spcPts val="273"/>
              </a:spcBef>
              <a:buClr>
                <a:schemeClr val="tx2"/>
              </a:buClr>
              <a:buFont typeface="Nunito Sans" pitchFamily="2" charset="0"/>
              <a:buChar char="‒"/>
              <a:defRPr sz="1818">
                <a:latin typeface="+mn-lt"/>
                <a:ea typeface="+mn-ea"/>
                <a:cs typeface="+mn-cs"/>
              </a:defRPr>
            </a:lvl3pPr>
            <a:lvl4pPr marL="367276" indent="-120985">
              <a:spcBef>
                <a:spcPts val="273"/>
              </a:spcBef>
              <a:buClr>
                <a:schemeClr val="tx2"/>
              </a:buClr>
              <a:buFont typeface="Arial" panose="020B0604020202020204" pitchFamily="34" charset="0"/>
              <a:buChar char="•"/>
              <a:defRPr sz="1818">
                <a:latin typeface="+mn-lt"/>
                <a:ea typeface="+mn-ea"/>
                <a:cs typeface="+mn-cs"/>
              </a:defRPr>
            </a:lvl4pPr>
            <a:lvl5pPr marL="2488841">
              <a:defRPr sz="1089">
                <a:latin typeface="+mn-lt"/>
                <a:ea typeface="+mn-ea"/>
                <a:cs typeface="+mn-cs"/>
              </a:defRPr>
            </a:lvl5pPr>
            <a:lvl6pPr marL="3111049">
              <a:defRPr>
                <a:latin typeface="+mn-lt"/>
                <a:ea typeface="+mn-ea"/>
                <a:cs typeface="+mn-cs"/>
              </a:defRPr>
            </a:lvl6pPr>
            <a:lvl7pPr marL="3733259">
              <a:defRPr>
                <a:latin typeface="+mn-lt"/>
                <a:ea typeface="+mn-ea"/>
                <a:cs typeface="+mn-cs"/>
              </a:defRPr>
            </a:lvl7pPr>
            <a:lvl8pPr marL="4355468">
              <a:defRPr>
                <a:latin typeface="+mn-lt"/>
                <a:ea typeface="+mn-ea"/>
                <a:cs typeface="+mn-cs"/>
              </a:defRPr>
            </a:lvl8pPr>
            <a:lvl9pPr marL="4977680">
              <a:defRPr>
                <a:latin typeface="+mn-lt"/>
                <a:ea typeface="+mn-ea"/>
                <a:cs typeface="+mn-cs"/>
              </a:defRPr>
            </a:lvl9pPr>
          </a:lstStyle>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The median (range) age was 74 (61–86) years in part 2A and 73 (55–83) years in part 2C (</a:t>
            </a:r>
            <a:r>
              <a:rPr lang="en-US" sz="1800" b="1" dirty="0">
                <a:latin typeface="Calibri" panose="020F0502020204030204" pitchFamily="34" charset="0"/>
                <a:ea typeface="Calibri" panose="020F0502020204030204" pitchFamily="34" charset="0"/>
                <a:cs typeface="Calibri" panose="020F0502020204030204" pitchFamily="34" charset="0"/>
              </a:rPr>
              <a:t>Table 1</a:t>
            </a:r>
            <a:r>
              <a:rPr lang="en-US" sz="1800" dirty="0">
                <a:latin typeface="Calibri" panose="020F0502020204030204" pitchFamily="34" charset="0"/>
                <a:ea typeface="Calibri" panose="020F0502020204030204" pitchFamily="34" charset="0"/>
                <a:cs typeface="Calibri" panose="020F0502020204030204" pitchFamily="34" charset="0"/>
              </a:rPr>
              <a:t>).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The median (range) number of regimens of prior anti-cancer drug therapy was 3.0 (2–5) in part 2A and 2.0 (1–6) in part 2C.</a:t>
            </a:r>
          </a:p>
          <a:p>
            <a:pPr marL="331200" lvl="1" indent="-165600">
              <a:lnSpc>
                <a:spcPct val="95000"/>
              </a:lnSpc>
              <a:spcBef>
                <a:spcPts val="100"/>
              </a:spcBef>
              <a:buFontTx/>
              <a:buChar char="–"/>
            </a:pPr>
            <a:r>
              <a:rPr lang="en-US" sz="1800" b="1" dirty="0">
                <a:latin typeface="Calibri" panose="020F0502020204030204" pitchFamily="34" charset="0"/>
                <a:ea typeface="Calibri" panose="020F0502020204030204" pitchFamily="34" charset="0"/>
                <a:cs typeface="Calibri" panose="020F0502020204030204" pitchFamily="34" charset="0"/>
              </a:rPr>
              <a:t>Prior taxane therapy was received by 9 patients (60.0%) in part A and 6 patients (42.9%) in part 2C.</a:t>
            </a:r>
          </a:p>
          <a:p>
            <a:pPr marL="331200" lvl="1" indent="-165600">
              <a:lnSpc>
                <a:spcPct val="95000"/>
              </a:lnSpc>
              <a:spcBef>
                <a:spcPts val="100"/>
              </a:spcBef>
              <a:buFontTx/>
              <a:buChar char="–"/>
            </a:pPr>
            <a:r>
              <a:rPr lang="en-US" sz="1800" dirty="0">
                <a:latin typeface="Calibri" panose="020F0502020204030204" pitchFamily="34" charset="0"/>
                <a:ea typeface="Calibri" panose="020F0502020204030204" pitchFamily="34" charset="0"/>
                <a:cs typeface="Calibri" panose="020F0502020204030204" pitchFamily="34" charset="0"/>
              </a:rPr>
              <a:t>In part 2A, 6 patients (40.0%) had received prior abiraterone (without enzalutamide), 6 (40.0%) had received prior enzalutamide (without abiraterone), and 3 (20.0%) had received both abiraterone and enzalutamide.</a:t>
            </a:r>
          </a:p>
          <a:p>
            <a:pPr marL="331200" lvl="1" indent="-165600">
              <a:lnSpc>
                <a:spcPct val="95000"/>
              </a:lnSpc>
              <a:spcBef>
                <a:spcPts val="100"/>
              </a:spcBef>
              <a:buFontTx/>
              <a:buChar char="–"/>
            </a:pPr>
            <a:r>
              <a:rPr lang="en-US" sz="1800" dirty="0">
                <a:latin typeface="Calibri" panose="020F0502020204030204" pitchFamily="34" charset="0"/>
                <a:ea typeface="Calibri" panose="020F0502020204030204" pitchFamily="34" charset="0"/>
                <a:cs typeface="Calibri" panose="020F0502020204030204" pitchFamily="34" charset="0"/>
              </a:rPr>
              <a:t>In part 2C, 14 patients (100%) had received prior abiraterone and all 14 were enzalutamide-naïve.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The median (interquartile range [IQR]) duration of treatment was 9.0 </a:t>
            </a:r>
            <a:br>
              <a:rPr lang="en-US" sz="1800" dirty="0">
                <a:latin typeface="Calibri" panose="020F0502020204030204" pitchFamily="34" charset="0"/>
                <a:ea typeface="Calibri" panose="020F0502020204030204" pitchFamily="34" charset="0"/>
                <a:cs typeface="Calibri" panose="020F0502020204030204" pitchFamily="34" charset="0"/>
              </a:rPr>
            </a:br>
            <a:r>
              <a:rPr lang="en-US" sz="1800" dirty="0">
                <a:latin typeface="Calibri" panose="020F0502020204030204" pitchFamily="34" charset="0"/>
                <a:ea typeface="Calibri" panose="020F0502020204030204" pitchFamily="34" charset="0"/>
                <a:cs typeface="Calibri" panose="020F0502020204030204" pitchFamily="34" charset="0"/>
              </a:rPr>
              <a:t>(4.2–17.5) months in part 2A and 5.9 (4.5–15.9) months in part 2C. Individual durations of treatment are shown in </a:t>
            </a:r>
            <a:r>
              <a:rPr lang="en-US" sz="1800" b="1" dirty="0">
                <a:latin typeface="Calibri" panose="020F0502020204030204" pitchFamily="34" charset="0"/>
                <a:ea typeface="Calibri" panose="020F0502020204030204" pitchFamily="34" charset="0"/>
                <a:cs typeface="Calibri" panose="020F0502020204030204" pitchFamily="34" charset="0"/>
              </a:rPr>
              <a:t>Figure 1</a:t>
            </a:r>
            <a:r>
              <a:rPr lang="en-US" sz="1800" dirty="0">
                <a:latin typeface="Calibri" panose="020F0502020204030204" pitchFamily="34" charset="0"/>
                <a:ea typeface="Calibri" panose="020F0502020204030204" pitchFamily="34" charset="0"/>
                <a:cs typeface="Calibri" panose="020F0502020204030204" pitchFamily="34" charset="0"/>
              </a:rPr>
              <a:t>.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The median (IQR) duration of follow-up was 10.1 (4.3–12.0) months and 9.2 (4.3–14.5) months in part 2A and part 2C, respectively.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Efficacy outcomes for parts 2A and 2C are shown in </a:t>
            </a:r>
            <a:r>
              <a:rPr lang="en-US" sz="1800" b="1" dirty="0">
                <a:latin typeface="Calibri" panose="020F0502020204030204" pitchFamily="34" charset="0"/>
                <a:ea typeface="Calibri" panose="020F0502020204030204" pitchFamily="34" charset="0"/>
                <a:cs typeface="Calibri" panose="020F0502020204030204" pitchFamily="34" charset="0"/>
              </a:rPr>
              <a:t>Table 2</a:t>
            </a:r>
            <a:r>
              <a:rPr lang="en-US" sz="1800" dirty="0">
                <a:latin typeface="Calibri" panose="020F0502020204030204" pitchFamily="34" charset="0"/>
                <a:ea typeface="Calibri" panose="020F0502020204030204" pitchFamily="34" charset="0"/>
                <a:cs typeface="Calibri" panose="020F0502020204030204" pitchFamily="34" charset="0"/>
              </a:rPr>
              <a:t>.</a:t>
            </a:r>
          </a:p>
        </p:txBody>
      </p:sp>
      <p:sp>
        <p:nvSpPr>
          <p:cNvPr id="75" name="Content Placeholder 167">
            <a:extLst>
              <a:ext uri="{FF2B5EF4-FFF2-40B4-BE49-F238E27FC236}">
                <a16:creationId xmlns:a16="http://schemas.microsoft.com/office/drawing/2014/main" id="{4E369214-D0AD-B99B-7DCB-DFAC111B04BF}"/>
              </a:ext>
            </a:extLst>
          </p:cNvPr>
          <p:cNvSpPr txBox="1">
            <a:spLocks/>
          </p:cNvSpPr>
          <p:nvPr/>
        </p:nvSpPr>
        <p:spPr>
          <a:xfrm>
            <a:off x="18923898" y="14519487"/>
            <a:ext cx="7525382" cy="1396548"/>
          </a:xfrm>
          <a:prstGeom prst="rect">
            <a:avLst/>
          </a:prstGeom>
        </p:spPr>
        <p:txBody>
          <a:bodyPr/>
          <a:lstStyle>
            <a:lvl1pPr marL="0">
              <a:defRPr sz="2545">
                <a:solidFill>
                  <a:schemeClr val="tx2"/>
                </a:solidFill>
                <a:latin typeface="+mn-lt"/>
                <a:ea typeface="+mn-ea"/>
                <a:cs typeface="+mn-cs"/>
              </a:defRPr>
            </a:lvl1pPr>
            <a:lvl2pPr marL="120985" indent="-120985">
              <a:spcBef>
                <a:spcPts val="545"/>
              </a:spcBef>
              <a:buClr>
                <a:schemeClr val="tx2"/>
              </a:buClr>
              <a:buFont typeface="Arial" panose="020B0604020202020204" pitchFamily="34" charset="0"/>
              <a:buChar char="•"/>
              <a:defRPr sz="1818">
                <a:latin typeface="+mn-lt"/>
                <a:ea typeface="+mn-ea"/>
                <a:cs typeface="+mn-cs"/>
              </a:defRPr>
            </a:lvl2pPr>
            <a:lvl3pPr marL="246293" indent="-125307">
              <a:spcBef>
                <a:spcPts val="273"/>
              </a:spcBef>
              <a:buClr>
                <a:schemeClr val="tx2"/>
              </a:buClr>
              <a:buFont typeface="Nunito Sans" pitchFamily="2" charset="0"/>
              <a:buChar char="‒"/>
              <a:defRPr sz="1818">
                <a:latin typeface="+mn-lt"/>
                <a:ea typeface="+mn-ea"/>
                <a:cs typeface="+mn-cs"/>
              </a:defRPr>
            </a:lvl3pPr>
            <a:lvl4pPr marL="367276" indent="-120985">
              <a:spcBef>
                <a:spcPts val="273"/>
              </a:spcBef>
              <a:buClr>
                <a:schemeClr val="tx2"/>
              </a:buClr>
              <a:buFont typeface="Arial" panose="020B0604020202020204" pitchFamily="34" charset="0"/>
              <a:buChar char="•"/>
              <a:defRPr sz="1818">
                <a:latin typeface="+mn-lt"/>
                <a:ea typeface="+mn-ea"/>
                <a:cs typeface="+mn-cs"/>
              </a:defRPr>
            </a:lvl4pPr>
            <a:lvl5pPr marL="2488841">
              <a:defRPr sz="1089">
                <a:latin typeface="+mn-lt"/>
                <a:ea typeface="+mn-ea"/>
                <a:cs typeface="+mn-cs"/>
              </a:defRPr>
            </a:lvl5pPr>
            <a:lvl6pPr marL="3111049">
              <a:defRPr>
                <a:latin typeface="+mn-lt"/>
                <a:ea typeface="+mn-ea"/>
                <a:cs typeface="+mn-cs"/>
              </a:defRPr>
            </a:lvl6pPr>
            <a:lvl7pPr marL="3733259">
              <a:defRPr>
                <a:latin typeface="+mn-lt"/>
                <a:ea typeface="+mn-ea"/>
                <a:cs typeface="+mn-cs"/>
              </a:defRPr>
            </a:lvl7pPr>
            <a:lvl8pPr marL="4355468">
              <a:defRPr>
                <a:latin typeface="+mn-lt"/>
                <a:ea typeface="+mn-ea"/>
                <a:cs typeface="+mn-cs"/>
              </a:defRPr>
            </a:lvl8pPr>
            <a:lvl9pPr marL="4977680">
              <a:defRPr>
                <a:latin typeface="+mn-lt"/>
                <a:ea typeface="+mn-ea"/>
                <a:cs typeface="+mn-cs"/>
              </a:defRPr>
            </a:lvl9pPr>
          </a:lstStyle>
          <a:p>
            <a:pPr marL="165600" lvl="1" indent="-166254">
              <a:spcBef>
                <a:spcPts val="200"/>
              </a:spcBef>
            </a:pPr>
            <a:endParaRPr lang="en-US" sz="180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76" name="Table 75">
            <a:extLst>
              <a:ext uri="{FF2B5EF4-FFF2-40B4-BE49-F238E27FC236}">
                <a16:creationId xmlns:a16="http://schemas.microsoft.com/office/drawing/2014/main" id="{03613D58-59F9-E902-2F65-2FF14CFC85D4}"/>
              </a:ext>
            </a:extLst>
          </p:cNvPr>
          <p:cNvGraphicFramePr>
            <a:graphicFrameLocks noGrp="1"/>
          </p:cNvGraphicFramePr>
          <p:nvPr>
            <p:extLst>
              <p:ext uri="{D42A27DB-BD31-4B8C-83A1-F6EECF244321}">
                <p14:modId xmlns:p14="http://schemas.microsoft.com/office/powerpoint/2010/main" val="1116920100"/>
              </p:ext>
            </p:extLst>
          </p:nvPr>
        </p:nvGraphicFramePr>
        <p:xfrm>
          <a:off x="18934125" y="14414707"/>
          <a:ext cx="7516800" cy="2626290"/>
        </p:xfrm>
        <a:graphic>
          <a:graphicData uri="http://schemas.openxmlformats.org/drawingml/2006/table">
            <a:tbl>
              <a:tblPr firstRow="1" bandRow="1">
                <a:effectLst/>
                <a:tableStyleId>{2D5ABB26-0587-4C30-8999-92F81FD0307C}</a:tableStyleId>
              </a:tblPr>
              <a:tblGrid>
                <a:gridCol w="3348756">
                  <a:extLst>
                    <a:ext uri="{9D8B030D-6E8A-4147-A177-3AD203B41FA5}">
                      <a16:colId xmlns:a16="http://schemas.microsoft.com/office/drawing/2014/main" val="352939003"/>
                    </a:ext>
                  </a:extLst>
                </a:gridCol>
                <a:gridCol w="1662444">
                  <a:extLst>
                    <a:ext uri="{9D8B030D-6E8A-4147-A177-3AD203B41FA5}">
                      <a16:colId xmlns:a16="http://schemas.microsoft.com/office/drawing/2014/main" val="384245629"/>
                    </a:ext>
                  </a:extLst>
                </a:gridCol>
                <a:gridCol w="2505600">
                  <a:extLst>
                    <a:ext uri="{9D8B030D-6E8A-4147-A177-3AD203B41FA5}">
                      <a16:colId xmlns:a16="http://schemas.microsoft.com/office/drawing/2014/main" val="2961216576"/>
                    </a:ext>
                  </a:extLst>
                </a:gridCol>
              </a:tblGrid>
              <a:tr h="432000">
                <a:tc gridSpan="3">
                  <a:txBody>
                    <a:bodyPr/>
                    <a:lstStyle/>
                    <a:p>
                      <a:pPr marL="0" marR="0" lvl="0" indent="0" algn="l" defTabSz="914400" eaLnBrk="1" fontAlgn="auto" hangingPunct="1">
                        <a:lnSpc>
                          <a:spcPct val="100000"/>
                        </a:lnSpc>
                        <a:spcBef>
                          <a:spcPts val="0"/>
                        </a:spcBef>
                        <a:spcAft>
                          <a:spcPts val="0"/>
                        </a:spcAft>
                        <a:buFontTx/>
                        <a:buNone/>
                      </a:pPr>
                      <a:r>
                        <a:rPr lang="en-US" sz="1800" b="1" i="0" u="none" strike="noStrike" kern="0" cap="none" spc="0" normalizeH="0" baseline="0" dirty="0">
                          <a:solidFill>
                            <a:schemeClr val="lt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Table 2. Efficacy outcomes in parts 2A and 2C</a:t>
                      </a:r>
                    </a:p>
                  </a:txBody>
                  <a:tcPr marL="90000" marR="130908" marT="36000" marB="36000" anchor="ctr">
                    <a:lnL w="12700" cap="flat" cmpd="sng" algn="ctr">
                      <a:solidFill>
                        <a:schemeClr val="tx1">
                          <a:lumMod val="100000"/>
                        </a:schemeClr>
                      </a:solidFill>
                      <a:prstDash val="solid"/>
                      <a:round/>
                      <a:headEnd type="none" w="med" len="med"/>
                      <a:tailEnd type="none" w="med" len="med"/>
                    </a:lnL>
                    <a:lnR w="12700" cap="flat" cmpd="sng" algn="ctr">
                      <a:solidFill>
                        <a:schemeClr val="tx1">
                          <a:lumMod val="100000"/>
                        </a:schemeClr>
                      </a:solidFill>
                      <a:prstDash val="solid"/>
                      <a:round/>
                      <a:headEnd type="none" w="med" len="med"/>
                      <a:tailEnd type="none" w="med" len="med"/>
                    </a:lnR>
                    <a:lnT w="12700" cap="flat" cmpd="sng" algn="ctr">
                      <a:solidFill>
                        <a:schemeClr val="tx1">
                          <a:lumMod val="100000"/>
                        </a:schemeClr>
                      </a:solidFill>
                      <a:prstDash val="solid"/>
                      <a:round/>
                      <a:headEnd type="none" w="med" len="med"/>
                      <a:tailEnd type="none" w="med" len="med"/>
                    </a:lnT>
                    <a:lnB w="25400" cap="flat" cmpd="sng" algn="ctr">
                      <a:solidFill>
                        <a:schemeClr val="dk1">
                          <a:lumMod val="100000"/>
                        </a:schemeClr>
                      </a:solidFill>
                      <a:prstDash val="solid"/>
                      <a:round/>
                      <a:headEnd type="none" w="med" len="med"/>
                      <a:tailEnd type="none" w="med" len="med"/>
                    </a:lnB>
                    <a:solidFill>
                      <a:schemeClr val="accent1">
                        <a:lumMod val="100000"/>
                      </a:schemeClr>
                    </a:solidFill>
                  </a:tcPr>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01659977"/>
                  </a:ext>
                </a:extLst>
              </a:tr>
              <a:tr h="0">
                <a:tc>
                  <a:txBody>
                    <a:bodyPr/>
                    <a:lstStyle/>
                    <a:p>
                      <a:pPr marL="0" marR="0" lvl="0" indent="0" algn="l" defTabSz="914400" eaLnBrk="1" fontAlgn="auto" hangingPunct="1">
                        <a:lnSpc>
                          <a:spcPct val="100000"/>
                        </a:lnSpc>
                        <a:spcBef>
                          <a:spcPts val="0"/>
                        </a:spcBef>
                        <a:spcAft>
                          <a:spcPts val="0"/>
                        </a:spcAft>
                        <a:buFontTx/>
                        <a:buNone/>
                      </a:pP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 </a:t>
                      </a:r>
                    </a:p>
                  </a:txBody>
                  <a:tcPr marL="90000" marR="130908" marT="36000" marB="36000" anchor="ctr">
                    <a:lnL w="12700" cap="flat" cmpd="sng" algn="ctr">
                      <a:solidFill>
                        <a:schemeClr val="tx1">
                          <a:lumMod val="100000"/>
                        </a:schemeClr>
                      </a:solidFill>
                      <a:prstDash val="solid"/>
                      <a:round/>
                      <a:headEnd type="none" w="med" len="med"/>
                      <a:tailEnd type="none" w="med" len="med"/>
                    </a:lnL>
                    <a:lnT w="25400" cap="flat" cmpd="sng" algn="ctr">
                      <a:solidFill>
                        <a:schemeClr val="dk1">
                          <a:lumMod val="100000"/>
                        </a:schemeClr>
                      </a:solidFill>
                      <a:prstDash val="solid"/>
                      <a:round/>
                      <a:headEnd type="none" w="med" len="med"/>
                      <a:tailEnd type="none" w="med" len="med"/>
                    </a:lnT>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Part 2A†</a:t>
                      </a:r>
                      <a:b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b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(n=15)</a:t>
                      </a:r>
                    </a:p>
                  </a:txBody>
                  <a:tcPr marL="36000" marR="36000" marT="36000" marB="36000" anchor="ctr">
                    <a:lnT w="25400" cap="flat" cmpd="sng" algn="ctr">
                      <a:solidFill>
                        <a:schemeClr val="dk1">
                          <a:lumMod val="100000"/>
                        </a:schemeClr>
                      </a:solidFill>
                      <a:prstDash val="solid"/>
                      <a:round/>
                      <a:headEnd type="none" w="med" len="med"/>
                      <a:tailEnd type="none" w="med" len="med"/>
                    </a:lnT>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Part 2C‡</a:t>
                      </a:r>
                      <a:b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b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(n=14)</a:t>
                      </a:r>
                    </a:p>
                  </a:txBody>
                  <a:tcPr marL="36000" marR="36000" marT="36000" marB="36000" anchor="ctr">
                    <a:lnR w="12700" cap="flat" cmpd="sng" algn="ctr">
                      <a:solidFill>
                        <a:schemeClr val="tx1">
                          <a:lumMod val="100000"/>
                        </a:schemeClr>
                      </a:solidFill>
                      <a:prstDash val="solid"/>
                      <a:round/>
                      <a:headEnd type="none" w="med" len="med"/>
                      <a:tailEnd type="none" w="med" len="med"/>
                    </a:lnR>
                    <a:lnT w="25400" cap="flat" cmpd="sng" algn="ctr">
                      <a:solidFill>
                        <a:schemeClr val="dk1">
                          <a:lumMod val="100000"/>
                        </a:schemeClr>
                      </a:solidFill>
                      <a:prstDash val="solid"/>
                      <a:round/>
                      <a:headEnd type="none" w="med" len="med"/>
                      <a:tailEnd type="none" w="med" len="med"/>
                    </a:lnT>
                    <a:solidFill>
                      <a:schemeClr val="dk1">
                        <a:lumMod val="100000"/>
                        <a:tint val="20000"/>
                      </a:schemeClr>
                    </a:solidFill>
                  </a:tcPr>
                </a:tc>
                <a:extLst>
                  <a:ext uri="{0D108BD9-81ED-4DB2-BD59-A6C34878D82A}">
                    <a16:rowId xmlns:a16="http://schemas.microsoft.com/office/drawing/2014/main" val="597564073"/>
                  </a:ext>
                </a:extLst>
              </a:tr>
              <a:tr h="28440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Median rPFS (95% CI), months</a:t>
                      </a:r>
                      <a:r>
                        <a:rPr lang="en-US" sz="1400" b="0" i="0" u="none" strike="noStrike" kern="0" cap="none" spc="0" normalizeH="0" baseline="3000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14.3 (2.0, NE)</a:t>
                      </a:r>
                    </a:p>
                  </a:txBody>
                  <a:tcPr marL="36000" marR="36000" marT="36000" marB="36000" anchor="ctr">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NE (4.3, NE)</a:t>
                      </a:r>
                    </a:p>
                  </a:txBody>
                  <a:tcPr marL="36000" marR="36000" marT="36000" marB="36000" anchor="ctr">
                    <a:lnR w="12700" cap="flat" cmpd="sng" algn="ctr">
                      <a:solidFill>
                        <a:schemeClr val="tx1">
                          <a:lumMod val="100000"/>
                        </a:schemeClr>
                      </a:solidFill>
                      <a:prstDash val="solid"/>
                      <a:round/>
                      <a:headEnd type="none" w="med" len="med"/>
                      <a:tailEnd type="none" w="med" len="med"/>
                    </a:lnR>
                    <a:solidFill>
                      <a:schemeClr val="lt1">
                        <a:lumMod val="100000"/>
                      </a:schemeClr>
                    </a:solidFill>
                  </a:tcPr>
                </a:tc>
                <a:extLst>
                  <a:ext uri="{0D108BD9-81ED-4DB2-BD59-A6C34878D82A}">
                    <a16:rowId xmlns:a16="http://schemas.microsoft.com/office/drawing/2014/main" val="1761269588"/>
                  </a:ext>
                </a:extLst>
              </a:tr>
              <a:tr h="28440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OR (95% CI), %</a:t>
                      </a:r>
                    </a:p>
                  </a:txBody>
                  <a:tcPr marL="90000" marR="72000" marT="36000" marB="36000" anchor="ctr">
                    <a:lnL w="12700" cap="flat" cmpd="sng" algn="ctr">
                      <a:solidFill>
                        <a:schemeClr val="tx1">
                          <a:lumMod val="100000"/>
                        </a:schemeClr>
                      </a:solidFill>
                      <a:prstDash val="solid"/>
                      <a:round/>
                      <a:headEnd type="none" w="med" len="med"/>
                      <a:tailEnd type="none" w="med" len="med"/>
                    </a:lnL>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25.0 (0.6, 80.6)</a:t>
                      </a:r>
                    </a:p>
                  </a:txBody>
                  <a:tcPr marL="36000" marR="36000" marT="36000" marB="36000" anchor="ctr">
                    <a:solidFill>
                      <a:schemeClr val="dk1">
                        <a:lumMod val="100000"/>
                        <a:tint val="2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16.7 (0.4, 64.1)</a:t>
                      </a:r>
                    </a:p>
                  </a:txBody>
                  <a:tcPr marL="36000" marR="36000" marT="36000" marB="36000" anchor="ctr">
                    <a:lnR w="12700" cap="flat" cmpd="sng" algn="ctr">
                      <a:solidFill>
                        <a:schemeClr val="tx1">
                          <a:lumMod val="100000"/>
                        </a:schemeClr>
                      </a:solidFill>
                      <a:prstDash val="solid"/>
                      <a:round/>
                      <a:headEnd type="none" w="med" len="med"/>
                      <a:tailEnd type="none" w="med" len="med"/>
                    </a:lnR>
                    <a:solidFill>
                      <a:schemeClr val="dk1">
                        <a:lumMod val="100000"/>
                        <a:tint val="20000"/>
                      </a:schemeClr>
                    </a:solidFill>
                  </a:tcPr>
                </a:tc>
                <a:extLst>
                  <a:ext uri="{0D108BD9-81ED-4DB2-BD59-A6C34878D82A}">
                    <a16:rowId xmlns:a16="http://schemas.microsoft.com/office/drawing/2014/main" val="462385392"/>
                  </a:ext>
                </a:extLst>
              </a:tr>
              <a:tr h="28440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PSA</a:t>
                      </a:r>
                      <a:r>
                        <a:rPr lang="en-US" sz="1400" b="0" i="0" u="none" strike="noStrike" kern="0" cap="none" spc="0" normalizeH="0" baseline="-2500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50</a:t>
                      </a: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 (95% CI), %</a:t>
                      </a:r>
                    </a:p>
                  </a:txBody>
                  <a:tcPr marL="90000" marR="72000" marT="36000" marB="36000" anchor="ctr">
                    <a:lnL w="12700" cap="flat" cmpd="sng" algn="ctr">
                      <a:solidFill>
                        <a:schemeClr val="tx1">
                          <a:lumMod val="100000"/>
                        </a:schemeClr>
                      </a:solidFill>
                      <a:prstDash val="solid"/>
                      <a:round/>
                      <a:headEnd type="none" w="med" len="med"/>
                      <a:tailEnd type="none" w="med" len="med"/>
                    </a:lnL>
                    <a:lnB w="12700" cap="flat" cmpd="sng" algn="ctr">
                      <a:solidFill>
                        <a:schemeClr val="tx1">
                          <a:lumMod val="100000"/>
                        </a:schemeClr>
                      </a:solidFill>
                      <a:prstDash val="solid"/>
                      <a:round/>
                      <a:headEnd type="none" w="med" len="med"/>
                      <a:tailEnd type="none" w="med" len="med"/>
                    </a:lnB>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40.0 (16.3, 67.7)</a:t>
                      </a:r>
                    </a:p>
                  </a:txBody>
                  <a:tcPr marL="36000" marR="36000" marT="36000" marB="36000" anchor="ctr">
                    <a:lnB w="12700" cap="flat" cmpd="sng" algn="ctr">
                      <a:solidFill>
                        <a:schemeClr val="tx1">
                          <a:lumMod val="100000"/>
                        </a:schemeClr>
                      </a:solidFill>
                      <a:prstDash val="solid"/>
                      <a:round/>
                      <a:headEnd type="none" w="med" len="med"/>
                      <a:tailEnd type="none" w="med" len="med"/>
                    </a:lnB>
                    <a:solidFill>
                      <a:schemeClr val="lt1">
                        <a:lumMod val="100000"/>
                      </a:schemeClr>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42.9 (17.7, 71.1)</a:t>
                      </a:r>
                    </a:p>
                  </a:txBody>
                  <a:tcPr marL="36000" marR="36000" marT="36000" marB="36000" anchor="ctr">
                    <a:lnR w="12700" cap="flat" cmpd="sng" algn="ctr">
                      <a:solidFill>
                        <a:schemeClr val="tx1">
                          <a:lumMod val="100000"/>
                        </a:schemeClr>
                      </a:solidFill>
                      <a:prstDash val="solid"/>
                      <a:round/>
                      <a:headEnd type="none" w="med" len="med"/>
                      <a:tailEnd type="none" w="med" len="med"/>
                    </a:lnR>
                    <a:lnB w="12700" cap="flat" cmpd="sng" algn="ctr">
                      <a:solidFill>
                        <a:schemeClr val="tx1">
                          <a:lumMod val="100000"/>
                        </a:schemeClr>
                      </a:solidFill>
                      <a:prstDash val="solid"/>
                      <a:round/>
                      <a:headEnd type="none" w="med" len="med"/>
                      <a:tailEnd type="none" w="med" len="med"/>
                    </a:lnB>
                    <a:solidFill>
                      <a:schemeClr val="lt1">
                        <a:lumMod val="100000"/>
                      </a:schemeClr>
                    </a:solidFill>
                  </a:tcPr>
                </a:tc>
                <a:extLst>
                  <a:ext uri="{0D108BD9-81ED-4DB2-BD59-A6C34878D82A}">
                    <a16:rowId xmlns:a16="http://schemas.microsoft.com/office/drawing/2014/main" val="531084905"/>
                  </a:ext>
                </a:extLst>
              </a:tr>
              <a:tr h="792000">
                <a:tc gridSpan="3">
                  <a:txBody>
                    <a:bodyPr/>
                    <a:lstStyle/>
                    <a:p>
                      <a:pPr marL="0" marR="0" lvl="0" indent="0" algn="l" defTabSz="914400" eaLnBrk="1" fontAlgn="auto" hangingPunct="1">
                        <a:lnSpc>
                          <a:spcPct val="95000"/>
                        </a:lnSpc>
                        <a:spcBef>
                          <a:spcPts val="0"/>
                        </a:spcBef>
                        <a:spcAft>
                          <a:spcPts val="0"/>
                        </a:spcAft>
                        <a:buFontTx/>
                        <a:buNone/>
                      </a:pPr>
                      <a:r>
                        <a:rPr lang="en-US" sz="1100" b="0" i="0" u="none" strike="noStrike" kern="0" cap="none" spc="0" normalizeH="0" baseline="30000" dirty="0">
                          <a:solidFill>
                            <a:schemeClr val="tx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a:t>
                      </a:r>
                      <a:r>
                        <a:rPr lang="en-US" sz="1100" b="0" i="0" u="none" strike="noStrike" kern="0" cap="none" spc="0" normalizeH="0" baseline="0" dirty="0">
                          <a:solidFill>
                            <a:schemeClr val="tx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Part 2A: prior abiraterone and/or enzalutamide required (9/15 patients received prior enzalutamide).</a:t>
                      </a:r>
                    </a:p>
                    <a:p>
                      <a:pPr marL="0" marR="0" lvl="0" indent="0" algn="l" defTabSz="914400" eaLnBrk="1" fontAlgn="auto" hangingPunct="1">
                        <a:lnSpc>
                          <a:spcPct val="95000"/>
                        </a:lnSpc>
                        <a:spcBef>
                          <a:spcPts val="0"/>
                        </a:spcBef>
                        <a:spcAft>
                          <a:spcPts val="0"/>
                        </a:spcAft>
                        <a:buFontTx/>
                        <a:buNone/>
                      </a:pPr>
                      <a:r>
                        <a:rPr lang="en-US" sz="1100" b="0" i="0" u="none" strike="noStrike" kern="0" cap="none" spc="0" normalizeH="0" baseline="30000" dirty="0">
                          <a:solidFill>
                            <a:schemeClr val="tx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a:t>
                      </a:r>
                      <a:r>
                        <a:rPr lang="en-US" sz="1100" b="0" i="0" u="none" strike="noStrike" kern="0" cap="none" spc="0" normalizeH="0" baseline="0" dirty="0">
                          <a:solidFill>
                            <a:schemeClr val="tx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Part 2C: prior abiraterone required, enzalutamide-naïve.</a:t>
                      </a:r>
                    </a:p>
                    <a:p>
                      <a:pPr marL="0" marR="0" lvl="0" indent="0" algn="l" defTabSz="914400" eaLnBrk="1" fontAlgn="auto" hangingPunct="1">
                        <a:lnSpc>
                          <a:spcPct val="95000"/>
                        </a:lnSpc>
                        <a:spcBef>
                          <a:spcPts val="0"/>
                        </a:spcBef>
                        <a:spcAft>
                          <a:spcPts val="0"/>
                        </a:spcAft>
                        <a:buFontTx/>
                        <a:buNone/>
                      </a:pPr>
                      <a:r>
                        <a:rPr lang="en-US" sz="1100" b="0" i="0" u="none" strike="noStrike" kern="0" cap="none" spc="0" normalizeH="0" baseline="30000" dirty="0">
                          <a:solidFill>
                            <a:schemeClr val="tx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a:t>
                      </a:r>
                      <a:r>
                        <a:rPr lang="en-US" sz="1100" b="0" i="0" u="none" strike="noStrike" kern="0" cap="none" spc="0" normalizeH="0" baseline="0" dirty="0">
                          <a:solidFill>
                            <a:schemeClr val="tx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Median (interquartile range) duration of follow-up: 10.1 (4.3–12.0) months in part 2A; 9.2 (4.3–14.5) months in part 2C. </a:t>
                      </a:r>
                    </a:p>
                    <a:p>
                      <a:pPr marL="0" marR="0" lvl="0" indent="0" algn="l" defTabSz="914400" eaLnBrk="1" fontAlgn="auto" hangingPunct="1">
                        <a:lnSpc>
                          <a:spcPct val="95000"/>
                        </a:lnSpc>
                        <a:spcBef>
                          <a:spcPts val="0"/>
                        </a:spcBef>
                        <a:spcAft>
                          <a:spcPts val="0"/>
                        </a:spcAft>
                        <a:buFontTx/>
                        <a:buNone/>
                      </a:pPr>
                      <a:r>
                        <a:rPr lang="en-US" sz="1100" b="0" i="0" u="none" strike="noStrike" kern="0" cap="none" spc="0" normalizeH="0" baseline="0" dirty="0">
                          <a:solidFill>
                            <a:schemeClr val="tx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CI, confidence interval; NE, not estimable; OR, objective response; PSA</a:t>
                      </a:r>
                      <a:r>
                        <a:rPr lang="en-US" sz="1100" b="0" i="0" u="none" strike="noStrike" kern="0" cap="none" spc="0" normalizeH="0" baseline="-25000" dirty="0">
                          <a:solidFill>
                            <a:schemeClr val="tx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50</a:t>
                      </a:r>
                      <a:r>
                        <a:rPr lang="en-US" sz="1100" b="0" i="0" u="none" strike="noStrike" kern="0" cap="none" spc="0" normalizeH="0" baseline="0" dirty="0">
                          <a:solidFill>
                            <a:schemeClr val="tx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 decline in prostate-specific antigen of ≥50% from baseline; rPFS, radiographic progression-free survival.</a:t>
                      </a:r>
                    </a:p>
                  </a:txBody>
                  <a:tcPr marL="90000" marR="0" marT="21600" marB="21600" anchor="ctr">
                    <a:lnL w="12700" cap="flat" cmpd="sng" algn="ctr">
                      <a:solidFill>
                        <a:schemeClr val="tx1">
                          <a:lumMod val="100000"/>
                        </a:schemeClr>
                      </a:solidFill>
                      <a:prstDash val="solid"/>
                      <a:round/>
                      <a:headEnd type="none" w="med" len="med"/>
                      <a:tailEnd type="none" w="med" len="med"/>
                    </a:lnL>
                    <a:lnR w="12700" cap="flat" cmpd="sng" algn="ctr">
                      <a:solidFill>
                        <a:schemeClr val="tx1">
                          <a:lumMod val="100000"/>
                        </a:schemeClr>
                      </a:solidFill>
                      <a:prstDash val="solid"/>
                      <a:round/>
                      <a:headEnd type="none" w="med" len="med"/>
                      <a:tailEnd type="none" w="med" len="med"/>
                    </a:lnR>
                    <a:lnT w="12700" cap="flat" cmpd="sng" algn="ctr">
                      <a:solidFill>
                        <a:schemeClr val="tx1">
                          <a:lumMod val="100000"/>
                        </a:schemeClr>
                      </a:solidFill>
                      <a:prstDash val="solid"/>
                      <a:round/>
                      <a:headEnd type="none" w="med" len="med"/>
                      <a:tailEnd type="none" w="med" len="med"/>
                    </a:lnT>
                    <a:lnB w="12700" cap="flat" cmpd="sng" algn="ctr">
                      <a:solidFill>
                        <a:schemeClr val="tx1">
                          <a:lumMod val="100000"/>
                        </a:schemeClr>
                      </a:solidFill>
                      <a:prstDash val="solid"/>
                      <a:round/>
                      <a:headEnd type="none" w="med" len="med"/>
                      <a:tailEnd type="none" w="med" len="med"/>
                    </a:lnB>
                  </a:tcPr>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83003328"/>
                  </a:ext>
                </a:extLst>
              </a:tr>
            </a:tbl>
          </a:graphicData>
        </a:graphic>
      </p:graphicFrame>
      <p:sp>
        <p:nvSpPr>
          <p:cNvPr id="79" name="Content Placeholder 167">
            <a:extLst>
              <a:ext uri="{FF2B5EF4-FFF2-40B4-BE49-F238E27FC236}">
                <a16:creationId xmlns:a16="http://schemas.microsoft.com/office/drawing/2014/main" id="{E5CA47FA-B786-2EA7-ED07-B498864F1B2A}"/>
              </a:ext>
            </a:extLst>
          </p:cNvPr>
          <p:cNvSpPr txBox="1">
            <a:spLocks/>
          </p:cNvSpPr>
          <p:nvPr/>
        </p:nvSpPr>
        <p:spPr>
          <a:xfrm>
            <a:off x="18930552" y="17180222"/>
            <a:ext cx="7596675" cy="3051092"/>
          </a:xfrm>
          <a:prstGeom prst="rect">
            <a:avLst/>
          </a:prstGeom>
        </p:spPr>
        <p:txBody>
          <a:bodyPr wrap="square" lIns="0">
            <a:spAutoFit/>
          </a:bodyPr>
          <a:lstStyle>
            <a:lvl1pPr marL="0">
              <a:defRPr sz="2545">
                <a:solidFill>
                  <a:schemeClr val="tx2"/>
                </a:solidFill>
                <a:latin typeface="+mn-lt"/>
                <a:ea typeface="+mn-ea"/>
                <a:cs typeface="+mn-cs"/>
              </a:defRPr>
            </a:lvl1pPr>
            <a:lvl2pPr marL="120985" indent="-120985">
              <a:spcBef>
                <a:spcPts val="545"/>
              </a:spcBef>
              <a:buClr>
                <a:schemeClr val="tx2"/>
              </a:buClr>
              <a:buFont typeface="Arial" panose="020B0604020202020204" pitchFamily="34" charset="0"/>
              <a:buChar char="•"/>
              <a:defRPr sz="1818">
                <a:latin typeface="+mn-lt"/>
                <a:ea typeface="+mn-ea"/>
                <a:cs typeface="+mn-cs"/>
              </a:defRPr>
            </a:lvl2pPr>
            <a:lvl3pPr marL="246293" indent="-125307">
              <a:spcBef>
                <a:spcPts val="273"/>
              </a:spcBef>
              <a:buClr>
                <a:schemeClr val="tx2"/>
              </a:buClr>
              <a:buFont typeface="Nunito Sans" pitchFamily="2" charset="0"/>
              <a:buChar char="‒"/>
              <a:defRPr sz="1818">
                <a:latin typeface="+mn-lt"/>
                <a:ea typeface="+mn-ea"/>
                <a:cs typeface="+mn-cs"/>
              </a:defRPr>
            </a:lvl3pPr>
            <a:lvl4pPr marL="367276" indent="-120985">
              <a:spcBef>
                <a:spcPts val="273"/>
              </a:spcBef>
              <a:buClr>
                <a:schemeClr val="tx2"/>
              </a:buClr>
              <a:buFont typeface="Arial" panose="020B0604020202020204" pitchFamily="34" charset="0"/>
              <a:buChar char="•"/>
              <a:defRPr sz="1818">
                <a:latin typeface="+mn-lt"/>
                <a:ea typeface="+mn-ea"/>
                <a:cs typeface="+mn-cs"/>
              </a:defRPr>
            </a:lvl4pPr>
            <a:lvl5pPr marL="2488841">
              <a:defRPr sz="1089">
                <a:latin typeface="+mn-lt"/>
                <a:ea typeface="+mn-ea"/>
                <a:cs typeface="+mn-cs"/>
              </a:defRPr>
            </a:lvl5pPr>
            <a:lvl6pPr marL="3111049">
              <a:defRPr>
                <a:latin typeface="+mn-lt"/>
                <a:ea typeface="+mn-ea"/>
                <a:cs typeface="+mn-cs"/>
              </a:defRPr>
            </a:lvl6pPr>
            <a:lvl7pPr marL="3733259">
              <a:defRPr>
                <a:latin typeface="+mn-lt"/>
                <a:ea typeface="+mn-ea"/>
                <a:cs typeface="+mn-cs"/>
              </a:defRPr>
            </a:lvl7pPr>
            <a:lvl8pPr marL="4355468">
              <a:defRPr>
                <a:latin typeface="+mn-lt"/>
                <a:ea typeface="+mn-ea"/>
                <a:cs typeface="+mn-cs"/>
              </a:defRPr>
            </a:lvl8pPr>
            <a:lvl9pPr marL="4977680">
              <a:defRPr>
                <a:latin typeface="+mn-lt"/>
                <a:ea typeface="+mn-ea"/>
                <a:cs typeface="+mn-cs"/>
              </a:defRPr>
            </a:lvl9pPr>
          </a:lstStyle>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 Six confirmed events (five progressive disease, one death) were observed in part 2A and four (all progressive disease) were observed in part 2C.</a:t>
            </a:r>
          </a:p>
          <a:p>
            <a:pPr marL="331200" lvl="1" indent="-165600">
              <a:lnSpc>
                <a:spcPct val="95000"/>
              </a:lnSpc>
              <a:spcBef>
                <a:spcPts val="100"/>
              </a:spcBef>
              <a:buFontTx/>
              <a:buChar char="–"/>
            </a:pPr>
            <a:r>
              <a:rPr lang="en-US" sz="1800" dirty="0">
                <a:latin typeface="Calibri" panose="020F0502020204030204" pitchFamily="34" charset="0"/>
                <a:ea typeface="Calibri" panose="020F0502020204030204" pitchFamily="34" charset="0"/>
                <a:cs typeface="Calibri" panose="020F0502020204030204" pitchFamily="34" charset="0"/>
              </a:rPr>
              <a:t>The median (95% confidence interval [CI]) rPFS was 14.3 (2.0, not estimable [NE]) months in part 2A and NE (4.3, NE) months in part 2C.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Confirmed PSA</a:t>
            </a:r>
            <a:r>
              <a:rPr lang="en-US" sz="1800" baseline="-25000" dirty="0">
                <a:latin typeface="Calibri" panose="020F0502020204030204" pitchFamily="34" charset="0"/>
                <a:ea typeface="Calibri" panose="020F0502020204030204" pitchFamily="34" charset="0"/>
                <a:cs typeface="Calibri" panose="020F0502020204030204" pitchFamily="34" charset="0"/>
              </a:rPr>
              <a:t>50</a:t>
            </a:r>
            <a:r>
              <a:rPr lang="en-US" sz="1800" dirty="0">
                <a:latin typeface="Calibri" panose="020F0502020204030204" pitchFamily="34" charset="0"/>
                <a:ea typeface="Calibri" panose="020F0502020204030204" pitchFamily="34" charset="0"/>
                <a:cs typeface="Calibri" panose="020F0502020204030204" pitchFamily="34" charset="0"/>
              </a:rPr>
              <a:t> was observed in six patients (40.0%; 95% CI: 16.3, 67.7) in part 2A (</a:t>
            </a:r>
            <a:r>
              <a:rPr lang="en-US" sz="1800" b="1" dirty="0">
                <a:latin typeface="Calibri" panose="020F0502020204030204" pitchFamily="34" charset="0"/>
                <a:ea typeface="Calibri" panose="020F0502020204030204" pitchFamily="34" charset="0"/>
                <a:cs typeface="Calibri" panose="020F0502020204030204" pitchFamily="34" charset="0"/>
              </a:rPr>
              <a:t>Figure 2A</a:t>
            </a:r>
            <a:r>
              <a:rPr lang="en-US" sz="1800" dirty="0">
                <a:latin typeface="Calibri" panose="020F0502020204030204" pitchFamily="34" charset="0"/>
                <a:ea typeface="Calibri" panose="020F0502020204030204" pitchFamily="34" charset="0"/>
                <a:cs typeface="Calibri" panose="020F0502020204030204" pitchFamily="34" charset="0"/>
              </a:rPr>
              <a:t>), and six patients (42.9%; 95% CI: 17.7, 71.1) in part 2C (</a:t>
            </a:r>
            <a:r>
              <a:rPr lang="en-US" sz="1800" b="1" dirty="0">
                <a:latin typeface="Calibri" panose="020F0502020204030204" pitchFamily="34" charset="0"/>
                <a:ea typeface="Calibri" panose="020F0502020204030204" pitchFamily="34" charset="0"/>
                <a:cs typeface="Calibri" panose="020F0502020204030204" pitchFamily="34" charset="0"/>
              </a:rPr>
              <a:t>Figure 2B</a:t>
            </a:r>
            <a:r>
              <a:rPr lang="en-US" sz="1800" dirty="0">
                <a:latin typeface="Calibri" panose="020F0502020204030204" pitchFamily="34" charset="0"/>
                <a:ea typeface="Calibri" panose="020F0502020204030204" pitchFamily="34" charset="0"/>
                <a:cs typeface="Calibri" panose="020F0502020204030204" pitchFamily="34" charset="0"/>
              </a:rPr>
              <a:t>). Change in PSA from baseline over time is shown in (</a:t>
            </a:r>
            <a:r>
              <a:rPr lang="en-US" sz="1800" b="1" dirty="0">
                <a:latin typeface="Calibri" panose="020F0502020204030204" pitchFamily="34" charset="0"/>
                <a:ea typeface="Calibri" panose="020F0502020204030204" pitchFamily="34" charset="0"/>
                <a:cs typeface="Calibri" panose="020F0502020204030204" pitchFamily="34" charset="0"/>
              </a:rPr>
              <a:t>Figure 2C </a:t>
            </a:r>
            <a:r>
              <a:rPr lang="en-US" sz="1800" dirty="0">
                <a:latin typeface="Calibri" panose="020F0502020204030204" pitchFamily="34" charset="0"/>
                <a:ea typeface="Calibri" panose="020F0502020204030204" pitchFamily="34" charset="0"/>
                <a:cs typeface="Calibri" panose="020F0502020204030204" pitchFamily="34" charset="0"/>
              </a:rPr>
              <a:t>and </a:t>
            </a:r>
            <a:r>
              <a:rPr lang="en-US" sz="1800" b="1" dirty="0">
                <a:latin typeface="Calibri" panose="020F0502020204030204" pitchFamily="34" charset="0"/>
                <a:ea typeface="Calibri" panose="020F0502020204030204" pitchFamily="34" charset="0"/>
                <a:cs typeface="Calibri" panose="020F0502020204030204" pitchFamily="34" charset="0"/>
              </a:rPr>
              <a:t>2D</a:t>
            </a:r>
            <a:r>
              <a:rPr lang="en-US" sz="1800" dirty="0">
                <a:latin typeface="Calibri" panose="020F0502020204030204" pitchFamily="34" charset="0"/>
                <a:ea typeface="Calibri" panose="020F0502020204030204" pitchFamily="34" charset="0"/>
                <a:cs typeface="Calibri" panose="020F0502020204030204" pitchFamily="34" charset="0"/>
              </a:rPr>
              <a:t>).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In patients with measurable disease at baseline (part 2A, n=4; part 2C, n=6), confirmed OR rate (95% CI) was 25.0% (0.6, 80.6; one partial response) in part 2A and 16.7% (0.4, 64.1; one partial response) in part 2C (</a:t>
            </a:r>
            <a:r>
              <a:rPr lang="en-US" sz="1800" b="1" dirty="0">
                <a:latin typeface="Calibri" panose="020F0502020204030204" pitchFamily="34" charset="0"/>
                <a:ea typeface="Calibri" panose="020F0502020204030204" pitchFamily="34" charset="0"/>
                <a:cs typeface="Calibri" panose="020F0502020204030204" pitchFamily="34" charset="0"/>
              </a:rPr>
              <a:t>Table 2</a:t>
            </a:r>
            <a:r>
              <a:rPr lang="en-US" sz="1800" dirty="0">
                <a:latin typeface="Calibri" panose="020F0502020204030204" pitchFamily="34" charset="0"/>
                <a:ea typeface="Calibri" panose="020F0502020204030204" pitchFamily="34" charset="0"/>
                <a:cs typeface="Calibri" panose="020F0502020204030204" pitchFamily="34" charset="0"/>
              </a:rPr>
              <a:t>). </a:t>
            </a:r>
          </a:p>
        </p:txBody>
      </p:sp>
      <p:graphicFrame>
        <p:nvGraphicFramePr>
          <p:cNvPr id="80" name="Table 79">
            <a:extLst>
              <a:ext uri="{FF2B5EF4-FFF2-40B4-BE49-F238E27FC236}">
                <a16:creationId xmlns:a16="http://schemas.microsoft.com/office/drawing/2014/main" id="{B94FBFBA-F4DE-BE8A-511E-96308CA9E334}"/>
              </a:ext>
            </a:extLst>
          </p:cNvPr>
          <p:cNvGraphicFramePr>
            <a:graphicFrameLocks noGrp="1"/>
          </p:cNvGraphicFramePr>
          <p:nvPr>
            <p:extLst>
              <p:ext uri="{D42A27DB-BD31-4B8C-83A1-F6EECF244321}">
                <p14:modId xmlns:p14="http://schemas.microsoft.com/office/powerpoint/2010/main" val="624867796"/>
              </p:ext>
            </p:extLst>
          </p:nvPr>
        </p:nvGraphicFramePr>
        <p:xfrm>
          <a:off x="26945027" y="6007582"/>
          <a:ext cx="7525382" cy="12375980"/>
        </p:xfrm>
        <a:graphic>
          <a:graphicData uri="http://schemas.openxmlformats.org/drawingml/2006/table">
            <a:tbl>
              <a:tblPr firstRow="1" bandRow="1">
                <a:tableStyleId>{6E25E649-3F16-4E02-A733-19D2CDBF48F0}</a:tableStyleId>
              </a:tblPr>
              <a:tblGrid>
                <a:gridCol w="7525382">
                  <a:extLst>
                    <a:ext uri="{9D8B030D-6E8A-4147-A177-3AD203B41FA5}">
                      <a16:colId xmlns:a16="http://schemas.microsoft.com/office/drawing/2014/main" val="1371012453"/>
                    </a:ext>
                  </a:extLst>
                </a:gridCol>
              </a:tblGrid>
              <a:tr h="580228">
                <a:tc>
                  <a:txBody>
                    <a:bodyPr/>
                    <a:lstStyle/>
                    <a:p>
                      <a:pPr algn="l"/>
                      <a:r>
                        <a:rPr lang="en-US" sz="1800" dirty="0">
                          <a:latin typeface="Calibri" panose="020F0502020204030204" pitchFamily="34" charset="0"/>
                          <a:ea typeface="Calibri" panose="020F0502020204030204" pitchFamily="34" charset="0"/>
                          <a:cs typeface="Calibri" panose="020F0502020204030204" pitchFamily="34" charset="0"/>
                        </a:rPr>
                        <a:t>Figure 2. Waterfall plots for best percent change from baseline in PSA in </a:t>
                      </a:r>
                      <a:br>
                        <a:rPr lang="en-US" sz="1800" dirty="0">
                          <a:latin typeface="Calibri" panose="020F0502020204030204" pitchFamily="34" charset="0"/>
                          <a:ea typeface="Calibri" panose="020F0502020204030204" pitchFamily="34" charset="0"/>
                          <a:cs typeface="Calibri" panose="020F0502020204030204" pitchFamily="34" charset="0"/>
                        </a:rPr>
                      </a:br>
                      <a:r>
                        <a:rPr lang="en-US" sz="1800" dirty="0">
                          <a:latin typeface="Calibri" panose="020F0502020204030204" pitchFamily="34" charset="0"/>
                          <a:ea typeface="Calibri" panose="020F0502020204030204" pitchFamily="34" charset="0"/>
                          <a:cs typeface="Calibri" panose="020F0502020204030204" pitchFamily="34" charset="0"/>
                        </a:rPr>
                        <a:t>(A) part 2A</a:t>
                      </a:r>
                      <a:r>
                        <a:rPr lang="en-US" sz="1800" baseline="30000"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Calibri" panose="020F0502020204030204" pitchFamily="34" charset="0"/>
                          <a:ea typeface="Calibri" panose="020F0502020204030204" pitchFamily="34" charset="0"/>
                          <a:cs typeface="Calibri" panose="020F0502020204030204" pitchFamily="34" charset="0"/>
                        </a:rPr>
                        <a:t> and (B) part 2C</a:t>
                      </a:r>
                      <a:r>
                        <a:rPr lang="en-US" sz="1800" baseline="30000"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Calibri" panose="020F0502020204030204" pitchFamily="34" charset="0"/>
                          <a:ea typeface="Calibri" panose="020F0502020204030204" pitchFamily="34" charset="0"/>
                          <a:cs typeface="Calibri" panose="020F0502020204030204" pitchFamily="34" charset="0"/>
                        </a:rPr>
                        <a:t>, and spider plots of percent change from baseline in PSA in (C) part 2A and (D) part 2C</a:t>
                      </a:r>
                      <a:endParaRPr lang="en-US" sz="1800" baseline="30000" dirty="0">
                        <a:latin typeface="Calibri" panose="020F0502020204030204" pitchFamily="34" charset="0"/>
                        <a:ea typeface="Calibri" panose="020F0502020204030204" pitchFamily="34" charset="0"/>
                        <a:cs typeface="Calibri" panose="020F0502020204030204" pitchFamily="34" charset="0"/>
                      </a:endParaRPr>
                    </a:p>
                  </a:txBody>
                  <a:tcPr marL="90000" marR="36000" marT="48994" marB="489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63458551"/>
                  </a:ext>
                </a:extLst>
              </a:tr>
              <a:tr h="10746000">
                <a:tc>
                  <a:txBody>
                    <a:bodyPr/>
                    <a:lstStyle/>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kumimoji="0" lang="en-US" sz="13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97987" marR="97987" marT="48994" marB="4899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3302104"/>
                  </a:ext>
                </a:extLst>
              </a:tr>
              <a:tr h="684000">
                <a:tc>
                  <a:txBody>
                    <a:bodyPr/>
                    <a:lstStyle/>
                    <a:p>
                      <a:pPr>
                        <a:lnSpc>
                          <a:spcPct val="95000"/>
                        </a:lnSpc>
                      </a:pPr>
                      <a:r>
                        <a:rPr lang="en-US" sz="1100" b="0" i="0" u="none" strike="noStrike" baseline="30000" dirty="0">
                          <a:solidFill>
                            <a:schemeClr val="dk1"/>
                          </a:solidFill>
                          <a:latin typeface="Calibri" panose="020F0502020204030204" pitchFamily="34" charset="0"/>
                          <a:ea typeface="Calibri" panose="020F0502020204030204" pitchFamily="34" charset="0"/>
                          <a:cs typeface="Calibri" panose="020F0502020204030204" pitchFamily="34" charset="0"/>
                        </a:rPr>
                        <a:t>†</a:t>
                      </a:r>
                      <a:r>
                        <a:rPr lang="en-US" sz="1100" b="0" i="0" u="none" strike="noStrike" baseline="0" dirty="0">
                          <a:solidFill>
                            <a:schemeClr val="dk1"/>
                          </a:solidFill>
                          <a:latin typeface="Calibri" panose="020F0502020204030204" pitchFamily="34" charset="0"/>
                          <a:ea typeface="Calibri" panose="020F0502020204030204" pitchFamily="34" charset="0"/>
                          <a:cs typeface="Calibri" panose="020F0502020204030204" pitchFamily="34" charset="0"/>
                        </a:rPr>
                        <a:t>Part 2A: prior abiraterone and/or enzalutamide required (9/15 patients received prior enzalutamide).</a:t>
                      </a:r>
                    </a:p>
                    <a:p>
                      <a:pPr>
                        <a:lnSpc>
                          <a:spcPct val="95000"/>
                        </a:lnSpc>
                      </a:pPr>
                      <a:r>
                        <a:rPr lang="en-US" sz="1100" b="0" i="0" u="none" strike="noStrike" baseline="30000" dirty="0">
                          <a:solidFill>
                            <a:schemeClr val="dk1"/>
                          </a:solidFill>
                          <a:latin typeface="Calibri" panose="020F0502020204030204" pitchFamily="34" charset="0"/>
                          <a:ea typeface="Calibri" panose="020F0502020204030204" pitchFamily="34" charset="0"/>
                          <a:cs typeface="Calibri" panose="020F0502020204030204" pitchFamily="34" charset="0"/>
                        </a:rPr>
                        <a:t>‡</a:t>
                      </a:r>
                      <a:r>
                        <a:rPr lang="en-US" sz="1100" b="0" i="0" u="none" strike="noStrike" baseline="0" dirty="0">
                          <a:solidFill>
                            <a:schemeClr val="dk1"/>
                          </a:solidFill>
                          <a:latin typeface="Calibri" panose="020F0502020204030204" pitchFamily="34" charset="0"/>
                          <a:ea typeface="Calibri" panose="020F0502020204030204" pitchFamily="34" charset="0"/>
                          <a:cs typeface="Calibri" panose="020F0502020204030204" pitchFamily="34" charset="0"/>
                        </a:rPr>
                        <a:t>Part 2C: prior abiraterone required, enzalutamide-naïve.</a:t>
                      </a:r>
                    </a:p>
                    <a:p>
                      <a:pPr>
                        <a:lnSpc>
                          <a:spcPct val="95000"/>
                        </a:lnSpc>
                      </a:pPr>
                      <a:r>
                        <a:rPr lang="en-US" sz="1100" b="0" i="0" u="none" strike="noStrike" baseline="0" dirty="0">
                          <a:solidFill>
                            <a:schemeClr val="dk1"/>
                          </a:solidFill>
                          <a:latin typeface="Calibri" panose="020F0502020204030204" pitchFamily="34" charset="0"/>
                          <a:ea typeface="Calibri" panose="020F0502020204030204" pitchFamily="34" charset="0"/>
                          <a:cs typeface="Calibri" panose="020F0502020204030204" pitchFamily="34" charset="0"/>
                        </a:rPr>
                        <a:t>50, PSA response ≥50% confirmed; 90, PSA response ≥90% confirmed; A, prior abiraterone; D, prior docetaxel; E, prior enzalutamide; PSA, prostate-specific antigen.</a:t>
                      </a:r>
                    </a:p>
                  </a:txBody>
                  <a:tcPr marL="97987" marR="97987"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1295959"/>
                  </a:ext>
                </a:extLst>
              </a:tr>
            </a:tbl>
          </a:graphicData>
        </a:graphic>
      </p:graphicFrame>
      <p:graphicFrame>
        <p:nvGraphicFramePr>
          <p:cNvPr id="93" name="Table 92">
            <a:extLst>
              <a:ext uri="{FF2B5EF4-FFF2-40B4-BE49-F238E27FC236}">
                <a16:creationId xmlns:a16="http://schemas.microsoft.com/office/drawing/2014/main" id="{D65E545C-D5E3-19CC-3934-B5FD682BB9D9}"/>
              </a:ext>
            </a:extLst>
          </p:cNvPr>
          <p:cNvGraphicFramePr>
            <a:graphicFrameLocks noGrp="1"/>
          </p:cNvGraphicFramePr>
          <p:nvPr>
            <p:extLst>
              <p:ext uri="{D42A27DB-BD31-4B8C-83A1-F6EECF244321}">
                <p14:modId xmlns:p14="http://schemas.microsoft.com/office/powerpoint/2010/main" val="2211049231"/>
              </p:ext>
            </p:extLst>
          </p:nvPr>
        </p:nvGraphicFramePr>
        <p:xfrm>
          <a:off x="34960610" y="6007582"/>
          <a:ext cx="7525386" cy="4091280"/>
        </p:xfrm>
        <a:graphic>
          <a:graphicData uri="http://schemas.openxmlformats.org/drawingml/2006/table">
            <a:tbl>
              <a:tblPr firstRow="1" bandRow="1">
                <a:effectLst/>
                <a:tableStyleId>{2D5ABB26-0587-4C30-8999-92F81FD0307C}</a:tableStyleId>
              </a:tblPr>
              <a:tblGrid>
                <a:gridCol w="2543100">
                  <a:extLst>
                    <a:ext uri="{9D8B030D-6E8A-4147-A177-3AD203B41FA5}">
                      <a16:colId xmlns:a16="http://schemas.microsoft.com/office/drawing/2014/main" val="191661516"/>
                    </a:ext>
                  </a:extLst>
                </a:gridCol>
                <a:gridCol w="830381">
                  <a:extLst>
                    <a:ext uri="{9D8B030D-6E8A-4147-A177-3AD203B41FA5}">
                      <a16:colId xmlns:a16="http://schemas.microsoft.com/office/drawing/2014/main" val="3017261416"/>
                    </a:ext>
                  </a:extLst>
                </a:gridCol>
                <a:gridCol w="830381">
                  <a:extLst>
                    <a:ext uri="{9D8B030D-6E8A-4147-A177-3AD203B41FA5}">
                      <a16:colId xmlns:a16="http://schemas.microsoft.com/office/drawing/2014/main" val="3668279517"/>
                    </a:ext>
                  </a:extLst>
                </a:gridCol>
                <a:gridCol w="830381">
                  <a:extLst>
                    <a:ext uri="{9D8B030D-6E8A-4147-A177-3AD203B41FA5}">
                      <a16:colId xmlns:a16="http://schemas.microsoft.com/office/drawing/2014/main" val="2884242629"/>
                    </a:ext>
                  </a:extLst>
                </a:gridCol>
                <a:gridCol w="830381">
                  <a:extLst>
                    <a:ext uri="{9D8B030D-6E8A-4147-A177-3AD203B41FA5}">
                      <a16:colId xmlns:a16="http://schemas.microsoft.com/office/drawing/2014/main" val="205692946"/>
                    </a:ext>
                  </a:extLst>
                </a:gridCol>
                <a:gridCol w="830381">
                  <a:extLst>
                    <a:ext uri="{9D8B030D-6E8A-4147-A177-3AD203B41FA5}">
                      <a16:colId xmlns:a16="http://schemas.microsoft.com/office/drawing/2014/main" val="1382322161"/>
                    </a:ext>
                  </a:extLst>
                </a:gridCol>
                <a:gridCol w="830381">
                  <a:extLst>
                    <a:ext uri="{9D8B030D-6E8A-4147-A177-3AD203B41FA5}">
                      <a16:colId xmlns:a16="http://schemas.microsoft.com/office/drawing/2014/main" val="3140733530"/>
                    </a:ext>
                  </a:extLst>
                </a:gridCol>
              </a:tblGrid>
              <a:tr h="432000">
                <a:tc gridSpan="7">
                  <a:txBody>
                    <a:bodyPr/>
                    <a:lstStyle/>
                    <a:p>
                      <a:pPr marL="0" marR="0" lvl="0" indent="0" algn="l" defTabSz="914400" eaLnBrk="1" fontAlgn="auto" hangingPunct="1">
                        <a:lnSpc>
                          <a:spcPct val="100000"/>
                        </a:lnSpc>
                        <a:spcBef>
                          <a:spcPts val="0"/>
                        </a:spcBef>
                        <a:spcAft>
                          <a:spcPts val="0"/>
                        </a:spcAft>
                        <a:buFontTx/>
                        <a:buNone/>
                      </a:pPr>
                      <a:r>
                        <a:rPr lang="en-US" sz="1800" b="1" i="0" u="none" strike="noStrike" kern="0" cap="none" spc="0" normalizeH="0" baseline="0" dirty="0">
                          <a:solidFill>
                            <a:schemeClr val="lt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Table 3. Summary of TEAEs</a:t>
                      </a:r>
                    </a:p>
                  </a:txBody>
                  <a:tcPr marL="90000" marR="130908" marT="36000" marB="36000" anchor="ctr">
                    <a:lnL w="12700" cap="flat" cmpd="sng" algn="ctr">
                      <a:solidFill>
                        <a:schemeClr val="tx1">
                          <a:lumMod val="100000"/>
                        </a:schemeClr>
                      </a:solidFill>
                      <a:prstDash val="solid"/>
                      <a:round/>
                      <a:headEnd type="none" w="med" len="med"/>
                      <a:tailEnd type="none" w="med" len="med"/>
                    </a:lnL>
                    <a:lnR w="12700" cap="flat" cmpd="sng" algn="ctr">
                      <a:solidFill>
                        <a:schemeClr val="tx1">
                          <a:lumMod val="100000"/>
                        </a:schemeClr>
                      </a:solidFill>
                      <a:prstDash val="solid"/>
                      <a:round/>
                      <a:headEnd type="none" w="med" len="med"/>
                      <a:tailEnd type="none" w="med" len="med"/>
                    </a:lnR>
                    <a:lnT w="12700" cap="flat" cmpd="sng" algn="ctr">
                      <a:solidFill>
                        <a:schemeClr val="tx1">
                          <a:lumMod val="100000"/>
                        </a:schemeClr>
                      </a:solidFill>
                      <a:prstDash val="solid"/>
                      <a:round/>
                      <a:headEnd type="none" w="med" len="med"/>
                      <a:tailEnd type="none" w="med" len="med"/>
                    </a:lnT>
                    <a:lnB w="25400" cap="flat" cmpd="sng" algn="ctr">
                      <a:solidFill>
                        <a:schemeClr val="dk1">
                          <a:lumMod val="100000"/>
                        </a:schemeClr>
                      </a:solidFill>
                      <a:prstDash val="solid"/>
                      <a:round/>
                      <a:headEnd type="none" w="med" len="med"/>
                      <a:tailEnd type="none" w="med" len="med"/>
                    </a:lnB>
                    <a:solidFill>
                      <a:schemeClr val="accent1">
                        <a:lumMod val="100000"/>
                      </a:schemeClr>
                    </a:solidFill>
                  </a:tcPr>
                </a:tc>
                <a:tc hMerge="1">
                  <a:txBody>
                    <a:bodyPr/>
                    <a:lstStyle/>
                    <a:p>
                      <a:pPr algn="ctr">
                        <a:spcBef>
                          <a:spcPts val="600"/>
                        </a:spcBef>
                        <a:spcAft>
                          <a:spcPts val="600"/>
                        </a:spcAft>
                        <a:buNone/>
                      </a:pP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extLst>
                  <a:ext uri="{0D108BD9-81ED-4DB2-BD59-A6C34878D82A}">
                    <a16:rowId xmlns:a16="http://schemas.microsoft.com/office/drawing/2014/main" val="3019759990"/>
                  </a:ext>
                </a:extLst>
              </a:tr>
              <a:tr h="0">
                <a:tc rowSpan="2">
                  <a:txBody>
                    <a:bodyPr/>
                    <a:lstStyle/>
                    <a:p>
                      <a:pPr marL="0" marR="0" lvl="0" indent="0" algn="l" defTabSz="914400" eaLnBrk="1" fontAlgn="auto" hangingPunct="1">
                        <a:lnSpc>
                          <a:spcPct val="100000"/>
                        </a:lnSpc>
                        <a:spcBef>
                          <a:spcPts val="0"/>
                        </a:spcBef>
                        <a:spcAft>
                          <a:spcPts val="0"/>
                        </a:spcAft>
                        <a:buFontTx/>
                        <a:buNone/>
                      </a:pPr>
                      <a:br>
                        <a:rPr lang="en-US" sz="1400" b="1"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br>
                      <a:br>
                        <a:rPr lang="en-US" sz="1400" b="1"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br>
                      <a:br>
                        <a:rPr lang="en-US" sz="1400" b="1"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br>
                      <a:r>
                        <a:rPr lang="en-US" sz="1400" b="1"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n (%)</a:t>
                      </a:r>
                    </a:p>
                  </a:txBody>
                  <a:tcPr marL="90000" marR="72000" marT="36000" marB="36000" anchor="ctr">
                    <a:lnL w="12700" cap="flat" cmpd="sng" algn="ctr">
                      <a:solidFill>
                        <a:schemeClr val="tx1">
                          <a:lumMod val="100000"/>
                        </a:schemeClr>
                      </a:solidFill>
                      <a:prstDash val="solid"/>
                      <a:round/>
                      <a:headEnd type="none" w="med" len="med"/>
                      <a:tailEnd type="none" w="med" len="med"/>
                    </a:lnL>
                    <a:lnT w="25400" cap="flat" cmpd="sng" algn="ctr">
                      <a:solidFill>
                        <a:schemeClr val="dk1">
                          <a:lumMod val="100000"/>
                        </a:schemeClr>
                      </a:solidFill>
                      <a:prstDash val="solid"/>
                      <a:round/>
                      <a:headEnd type="none" w="med" len="med"/>
                      <a:tailEnd type="none" w="med" len="med"/>
                    </a:lnT>
                    <a:solidFill>
                      <a:srgbClr val="E7E7E7"/>
                    </a:solidFill>
                  </a:tcPr>
                </a:tc>
                <a:tc gridSpan="2">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Part 2A</a:t>
                      </a:r>
                      <a:b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b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(n=15)</a:t>
                      </a:r>
                    </a:p>
                  </a:txBody>
                  <a:tcPr marL="130908" marR="130908" marT="36000" marB="36000" anchor="ctr">
                    <a:lnT w="25400" cap="flat" cmpd="sng" algn="ctr">
                      <a:solidFill>
                        <a:schemeClr val="dk1">
                          <a:lumMod val="100000"/>
                        </a:schemeClr>
                      </a:solidFill>
                      <a:prstDash val="solid"/>
                      <a:round/>
                      <a:headEnd type="none" w="med" len="med"/>
                      <a:tailEnd type="none" w="med" len="med"/>
                    </a:lnT>
                    <a:solidFill>
                      <a:schemeClr val="dk1">
                        <a:lumMod val="100000"/>
                        <a:tint val="20000"/>
                      </a:schemeClr>
                    </a:solidFill>
                  </a:tcPr>
                </a:tc>
                <a:tc hMerge="1">
                  <a:txBody>
                    <a:bodyPr/>
                    <a:lstStyle/>
                    <a:p>
                      <a:endParaRPr lang="en-GB"/>
                    </a:p>
                  </a:txBody>
                  <a:tcPr/>
                </a:tc>
                <a:tc gridSpan="2">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Part 2C</a:t>
                      </a:r>
                      <a:b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b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(n=14)</a:t>
                      </a:r>
                    </a:p>
                  </a:txBody>
                  <a:tcPr marL="130908" marR="130908" marT="36000" marB="36000" anchor="ctr">
                    <a:lnT w="25400" cap="flat" cmpd="sng" algn="ctr">
                      <a:solidFill>
                        <a:schemeClr val="dk1">
                          <a:lumMod val="100000"/>
                        </a:schemeClr>
                      </a:solidFill>
                      <a:prstDash val="solid"/>
                      <a:round/>
                      <a:headEnd type="none" w="med" len="med"/>
                      <a:tailEnd type="none" w="med" len="med"/>
                    </a:lnT>
                    <a:solidFill>
                      <a:schemeClr val="dk1">
                        <a:lumMod val="100000"/>
                        <a:tint val="20000"/>
                      </a:schemeClr>
                    </a:solidFill>
                  </a:tcPr>
                </a:tc>
                <a:tc hMerge="1">
                  <a:txBody>
                    <a:bodyPr/>
                    <a:lstStyle/>
                    <a:p>
                      <a:endParaRPr lang="en-GB"/>
                    </a:p>
                  </a:txBody>
                  <a:tcPr/>
                </a:tc>
                <a:tc gridSpan="2">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Part 2A and 2C</a:t>
                      </a:r>
                      <a:b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br>
                      <a:r>
                        <a:rPr lang="en-US" sz="1400" b="1" i="0" u="none" strike="noStrike" kern="0" cap="none" spc="0" normalizeH="0" baseline="0" dirty="0">
                          <a:solidFill>
                            <a:schemeClr val="dk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(N=29)</a:t>
                      </a:r>
                    </a:p>
                  </a:txBody>
                  <a:tcPr marL="130908" marR="130908" marT="36000" marB="36000" anchor="ctr">
                    <a:lnR w="12700" cap="flat" cmpd="sng" algn="ctr">
                      <a:solidFill>
                        <a:schemeClr val="tx1">
                          <a:lumMod val="100000"/>
                        </a:schemeClr>
                      </a:solidFill>
                      <a:prstDash val="solid"/>
                      <a:round/>
                      <a:headEnd type="none" w="med" len="med"/>
                      <a:tailEnd type="none" w="med" len="med"/>
                    </a:lnR>
                    <a:lnT w="25400" cap="flat" cmpd="sng" algn="ctr">
                      <a:solidFill>
                        <a:schemeClr val="dk1">
                          <a:lumMod val="100000"/>
                        </a:schemeClr>
                      </a:solidFill>
                      <a:prstDash val="solid"/>
                      <a:round/>
                      <a:headEnd type="none" w="med" len="med"/>
                      <a:tailEnd type="none" w="med" len="med"/>
                    </a:lnT>
                    <a:solidFill>
                      <a:schemeClr val="dk1">
                        <a:lumMod val="100000"/>
                        <a:tint val="20000"/>
                      </a:schemeClr>
                    </a:solidFill>
                  </a:tcPr>
                </a:tc>
                <a:tc hMerge="1">
                  <a:txBody>
                    <a:bodyPr/>
                    <a:lstStyle/>
                    <a:p>
                      <a:endParaRPr lang="en-GB"/>
                    </a:p>
                  </a:txBody>
                  <a:tcPr/>
                </a:tc>
                <a:extLst>
                  <a:ext uri="{0D108BD9-81ED-4DB2-BD59-A6C34878D82A}">
                    <a16:rowId xmlns:a16="http://schemas.microsoft.com/office/drawing/2014/main" val="1945043057"/>
                  </a:ext>
                </a:extLst>
              </a:tr>
              <a:tr h="0">
                <a:tc vMerge="1">
                  <a:txBody>
                    <a:bodyPr/>
                    <a:lstStyle/>
                    <a:p>
                      <a:endParaRPr lang="en-GB"/>
                    </a:p>
                  </a:txBody>
                  <a:tcPr/>
                </a:tc>
                <a:tc>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Any grade</a:t>
                      </a:r>
                    </a:p>
                  </a:txBody>
                  <a:tcPr marL="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Grade ≥3</a:t>
                      </a:r>
                    </a:p>
                  </a:txBody>
                  <a:tcPr marL="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Any grade</a:t>
                      </a:r>
                    </a:p>
                  </a:txBody>
                  <a:tcPr marL="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Grade ≥3</a:t>
                      </a:r>
                    </a:p>
                  </a:txBody>
                  <a:tcPr marL="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Any grade</a:t>
                      </a:r>
                    </a:p>
                  </a:txBody>
                  <a:tcPr marL="0" marR="0" marT="36000" marB="360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1"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Grade ≥3</a:t>
                      </a:r>
                    </a:p>
                  </a:txBody>
                  <a:tcPr marL="0" marR="0" marT="36000" marB="360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190267232"/>
                  </a:ext>
                </a:extLst>
              </a:tr>
              <a:tr h="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Any TEAE </a:t>
                      </a:r>
                    </a:p>
                  </a:txBody>
                  <a:tcPr marL="90000" marR="36000" marT="46800" marB="46800" anchor="ctr">
                    <a:lnL w="12700" cap="flat" cmpd="sng" algn="ctr">
                      <a:solidFill>
                        <a:schemeClr val="tx1">
                          <a:lumMod val="100000"/>
                        </a:schemeClr>
                      </a:solidFill>
                      <a:prstDash val="solid"/>
                      <a:round/>
                      <a:headEnd type="none" w="med" len="med"/>
                      <a:tailEnd type="none" w="med" len="med"/>
                    </a:lnL>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15 (100)</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6 (40.0)</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14 (100)</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6 (42.9)</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29 (100)</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12 (41.4)</a:t>
                      </a:r>
                    </a:p>
                  </a:txBody>
                  <a:tcPr marL="36000" marR="36000" marT="46800" marB="46800" anchor="ctr">
                    <a:lnR w="12700" cap="flat" cmpd="sng" algn="ctr">
                      <a:solidFill>
                        <a:schemeClr val="tx1">
                          <a:lumMod val="100000"/>
                        </a:schemeClr>
                      </a:solidFill>
                      <a:prstDash val="solid"/>
                      <a:round/>
                      <a:headEnd type="none" w="med" len="med"/>
                      <a:tailEnd type="none" w="med" len="med"/>
                    </a:lnR>
                    <a:solidFill>
                      <a:srgbClr val="FFFFFF"/>
                    </a:solidFill>
                  </a:tcPr>
                </a:tc>
                <a:extLst>
                  <a:ext uri="{0D108BD9-81ED-4DB2-BD59-A6C34878D82A}">
                    <a16:rowId xmlns:a16="http://schemas.microsoft.com/office/drawing/2014/main" val="3843012953"/>
                  </a:ext>
                </a:extLst>
              </a:tr>
              <a:tr h="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TEAE related to mevrometostat </a:t>
                      </a:r>
                    </a:p>
                  </a:txBody>
                  <a:tcPr marL="90000" marR="72000" marT="46800" marB="468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15 (100)</a:t>
                      </a:r>
                    </a:p>
                  </a:txBody>
                  <a:tcPr marL="36000" marR="36000" marT="46800" marB="468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4 (26.7)</a:t>
                      </a:r>
                    </a:p>
                  </a:txBody>
                  <a:tcPr marL="36000" marR="36000" marT="46800" marB="468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13 (92.9)</a:t>
                      </a:r>
                    </a:p>
                  </a:txBody>
                  <a:tcPr marL="36000" marR="36000" marT="46800" marB="468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5 (35.7)</a:t>
                      </a:r>
                    </a:p>
                  </a:txBody>
                  <a:tcPr marL="36000" marR="36000" marT="46800" marB="468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28 (96.6)</a:t>
                      </a:r>
                    </a:p>
                  </a:txBody>
                  <a:tcPr marL="36000" marR="36000" marT="46800" marB="468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9 (31.0)</a:t>
                      </a:r>
                    </a:p>
                  </a:txBody>
                  <a:tcPr marL="36000" marR="36000" marT="46800" marB="468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165304639"/>
                  </a:ext>
                </a:extLst>
              </a:tr>
              <a:tr h="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Serious TEAE </a:t>
                      </a:r>
                    </a:p>
                  </a:txBody>
                  <a:tcPr marL="90000" marR="72000" marT="46800" marB="46800" anchor="ctr">
                    <a:lnL w="12700" cap="flat" cmpd="sng" algn="ctr">
                      <a:solidFill>
                        <a:schemeClr val="tx1">
                          <a:lumMod val="100000"/>
                        </a:schemeClr>
                      </a:solidFill>
                      <a:prstDash val="solid"/>
                      <a:round/>
                      <a:headEnd type="none" w="med" len="med"/>
                      <a:tailEnd type="none" w="med" len="med"/>
                    </a:lnL>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4 (26.7)</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4 (26.7)</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5 (35.7)</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4 (28.6)</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9 (31.0)</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8 (27.6)</a:t>
                      </a:r>
                    </a:p>
                  </a:txBody>
                  <a:tcPr marL="36000" marR="36000" marT="46800" marB="46800" anchor="ctr">
                    <a:lnR w="12700" cap="flat" cmpd="sng" algn="ctr">
                      <a:solidFill>
                        <a:schemeClr val="tx1">
                          <a:lumMod val="100000"/>
                        </a:schemeClr>
                      </a:solidFill>
                      <a:prstDash val="solid"/>
                      <a:round/>
                      <a:headEnd type="none" w="med" len="med"/>
                      <a:tailEnd type="none" w="med" len="med"/>
                    </a:lnR>
                    <a:solidFill>
                      <a:srgbClr val="FFFFFF"/>
                    </a:solidFill>
                  </a:tcPr>
                </a:tc>
                <a:extLst>
                  <a:ext uri="{0D108BD9-81ED-4DB2-BD59-A6C34878D82A}">
                    <a16:rowId xmlns:a16="http://schemas.microsoft.com/office/drawing/2014/main" val="2411118666"/>
                  </a:ext>
                </a:extLst>
              </a:tr>
              <a:tr h="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Serious TEAE related to mevrometostat </a:t>
                      </a:r>
                    </a:p>
                  </a:txBody>
                  <a:tcPr marL="90000" marR="72000" marT="46800" marB="46800" anchor="ctr">
                    <a:lnL w="12700" cap="flat" cmpd="sng" algn="ctr">
                      <a:solidFill>
                        <a:schemeClr val="tx1">
                          <a:lumMod val="100000"/>
                        </a:schemeClr>
                      </a:solidFill>
                      <a:prstDash val="solid"/>
                      <a:round/>
                      <a:headEnd type="none" w="med" len="med"/>
                      <a:tailEnd type="none" w="med" len="med"/>
                    </a:lnL>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 (6.7)</a:t>
                      </a:r>
                    </a:p>
                  </a:txBody>
                  <a:tcPr marL="36000" marR="36000" marT="46800" marB="468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 (6.7)</a:t>
                      </a:r>
                    </a:p>
                  </a:txBody>
                  <a:tcPr marL="36000" marR="36000" marT="46800" marB="468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 (21.4)</a:t>
                      </a:r>
                    </a:p>
                  </a:txBody>
                  <a:tcPr marL="36000" marR="36000" marT="46800" marB="468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 (21.4)</a:t>
                      </a:r>
                    </a:p>
                  </a:txBody>
                  <a:tcPr marL="36000" marR="36000" marT="46800" marB="468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4 (13.8)</a:t>
                      </a:r>
                    </a:p>
                  </a:txBody>
                  <a:tcPr marL="36000" marR="36000" marT="46800" marB="46800" anchor="ctr">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4 (13.8)</a:t>
                      </a:r>
                    </a:p>
                  </a:txBody>
                  <a:tcPr marL="36000" marR="36000" marT="46800" marB="46800" anchor="ctr">
                    <a:lnR w="12700" cap="flat" cmpd="sng" algn="ctr">
                      <a:solidFill>
                        <a:schemeClr val="tx1">
                          <a:lumMod val="100000"/>
                        </a:schemeClr>
                      </a:solidFill>
                      <a:prstDash val="solid"/>
                      <a:round/>
                      <a:headEnd type="none" w="med" len="med"/>
                      <a:tailEnd type="none" w="med" len="med"/>
                    </a:lnR>
                    <a:solidFill>
                      <a:srgbClr val="E7E7E7"/>
                    </a:solidFill>
                  </a:tcPr>
                </a:tc>
                <a:extLst>
                  <a:ext uri="{0D108BD9-81ED-4DB2-BD59-A6C34878D82A}">
                    <a16:rowId xmlns:a16="http://schemas.microsoft.com/office/drawing/2014/main" val="4084974600"/>
                  </a:ext>
                </a:extLst>
              </a:tr>
              <a:tr h="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TEAE that led to mevrometostat dose reduction </a:t>
                      </a:r>
                    </a:p>
                  </a:txBody>
                  <a:tcPr marL="90000" marR="72000" marT="46800" marB="46800" anchor="ctr">
                    <a:lnL w="12700" cap="flat" cmpd="sng" algn="ctr">
                      <a:solidFill>
                        <a:schemeClr val="tx1">
                          <a:lumMod val="100000"/>
                        </a:schemeClr>
                      </a:solidFill>
                      <a:prstDash val="solid"/>
                      <a:round/>
                      <a:headEnd type="none" w="med" len="med"/>
                      <a:tailEnd type="none" w="med" len="med"/>
                    </a:lnL>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4 (26.7)</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0</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 (7.1)</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0</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5 (17.2)</a:t>
                      </a:r>
                    </a:p>
                  </a:txBody>
                  <a:tcPr marL="36000" marR="36000" marT="46800" marB="46800" anchor="ctr">
                    <a:solidFill>
                      <a:srgbClr val="FFFFFF"/>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0</a:t>
                      </a:r>
                    </a:p>
                  </a:txBody>
                  <a:tcPr marL="36000" marR="36000" marT="46800" marB="46800" anchor="ctr">
                    <a:lnR w="12700" cap="flat" cmpd="sng" algn="ctr">
                      <a:solidFill>
                        <a:schemeClr val="tx1">
                          <a:lumMod val="100000"/>
                        </a:schemeClr>
                      </a:solidFill>
                      <a:prstDash val="solid"/>
                      <a:round/>
                      <a:headEnd type="none" w="med" len="med"/>
                      <a:tailEnd type="none" w="med" len="med"/>
                    </a:lnR>
                    <a:solidFill>
                      <a:srgbClr val="FFFFFF"/>
                    </a:solidFill>
                  </a:tcPr>
                </a:tc>
                <a:extLst>
                  <a:ext uri="{0D108BD9-81ED-4DB2-BD59-A6C34878D82A}">
                    <a16:rowId xmlns:a16="http://schemas.microsoft.com/office/drawing/2014/main" val="1115346947"/>
                  </a:ext>
                </a:extLst>
              </a:tr>
              <a:tr h="0">
                <a:tc>
                  <a:txBody>
                    <a:bodyPr/>
                    <a:lstStyle/>
                    <a:p>
                      <a:pPr marL="0" marR="0" lvl="0" indent="0" algn="l"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TEAE that led to mevrometostat discontinuation </a:t>
                      </a:r>
                    </a:p>
                  </a:txBody>
                  <a:tcPr marL="90000" marR="72000" marT="46800" marB="46800" anchor="ctr">
                    <a:lnL w="12700" cap="flat" cmpd="sng" algn="ctr">
                      <a:solidFill>
                        <a:schemeClr val="tx1">
                          <a:lumMod val="100000"/>
                        </a:schemeClr>
                      </a:solidFill>
                      <a:prstDash val="solid"/>
                      <a:round/>
                      <a:headEnd type="none" w="med" len="med"/>
                      <a:tailEnd type="none" w="med" len="med"/>
                    </a:lnL>
                    <a:lnB w="12700" cap="flat" cmpd="sng" algn="ctr">
                      <a:solidFill>
                        <a:schemeClr val="tx1">
                          <a:lumMod val="100000"/>
                        </a:schemeClr>
                      </a:solidFill>
                      <a:prstDash val="solid"/>
                      <a:round/>
                      <a:headEnd type="none" w="med" len="med"/>
                      <a:tailEnd type="none" w="med" len="med"/>
                    </a:lnB>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 (13.3)</a:t>
                      </a:r>
                    </a:p>
                  </a:txBody>
                  <a:tcPr marL="36000" marR="36000" marT="46800" marB="46800" anchor="ctr">
                    <a:lnB w="12700" cap="flat" cmpd="sng" algn="ctr">
                      <a:solidFill>
                        <a:schemeClr val="tx1">
                          <a:lumMod val="100000"/>
                        </a:schemeClr>
                      </a:solidFill>
                      <a:prstDash val="solid"/>
                      <a:round/>
                      <a:headEnd type="none" w="med" len="med"/>
                      <a:tailEnd type="none" w="med" len="med"/>
                    </a:lnB>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2 (13.3)</a:t>
                      </a:r>
                    </a:p>
                  </a:txBody>
                  <a:tcPr marL="36000" marR="36000" marT="46800" marB="46800" anchor="ctr">
                    <a:lnB w="12700" cap="flat" cmpd="sng" algn="ctr">
                      <a:solidFill>
                        <a:schemeClr val="tx1">
                          <a:lumMod val="100000"/>
                        </a:schemeClr>
                      </a:solidFill>
                      <a:prstDash val="solid"/>
                      <a:round/>
                      <a:headEnd type="none" w="med" len="med"/>
                      <a:tailEnd type="none" w="med" len="med"/>
                    </a:lnB>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 (7.1)</a:t>
                      </a:r>
                    </a:p>
                  </a:txBody>
                  <a:tcPr marL="36000" marR="36000" marT="46800" marB="46800" anchor="ctr">
                    <a:lnB w="12700" cap="flat" cmpd="sng" algn="ctr">
                      <a:solidFill>
                        <a:schemeClr val="tx1">
                          <a:lumMod val="100000"/>
                        </a:schemeClr>
                      </a:solidFill>
                      <a:prstDash val="solid"/>
                      <a:round/>
                      <a:headEnd type="none" w="med" len="med"/>
                      <a:tailEnd type="none" w="med" len="med"/>
                    </a:lnB>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1 (7.1)</a:t>
                      </a:r>
                    </a:p>
                  </a:txBody>
                  <a:tcPr marL="36000" marR="36000" marT="46800" marB="46800" anchor="ctr">
                    <a:lnB w="12700" cap="flat" cmpd="sng" algn="ctr">
                      <a:solidFill>
                        <a:schemeClr val="tx1">
                          <a:lumMod val="100000"/>
                        </a:schemeClr>
                      </a:solidFill>
                      <a:prstDash val="solid"/>
                      <a:round/>
                      <a:headEnd type="none" w="med" len="med"/>
                      <a:tailEnd type="none" w="med" len="med"/>
                    </a:lnB>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 (10.3)</a:t>
                      </a:r>
                    </a:p>
                  </a:txBody>
                  <a:tcPr marL="36000" marR="36000" marT="46800" marB="46800" anchor="ctr">
                    <a:lnB w="12700" cap="flat" cmpd="sng" algn="ctr">
                      <a:solidFill>
                        <a:schemeClr val="tx1">
                          <a:lumMod val="100000"/>
                        </a:schemeClr>
                      </a:solidFill>
                      <a:prstDash val="solid"/>
                      <a:round/>
                      <a:headEnd type="none" w="med" len="med"/>
                      <a:tailEnd type="none" w="med" len="med"/>
                    </a:lnB>
                    <a:solidFill>
                      <a:srgbClr val="E7E7E7"/>
                    </a:solidFill>
                  </a:tcPr>
                </a:tc>
                <a:tc>
                  <a:txBody>
                    <a:bodyPr/>
                    <a:lstStyle/>
                    <a:p>
                      <a:pPr marL="0" marR="0" lvl="0" indent="0" algn="ctr" defTabSz="914400" eaLnBrk="1" fontAlgn="auto" hangingPunct="1">
                        <a:lnSpc>
                          <a:spcPct val="100000"/>
                        </a:lnSpc>
                        <a:spcBef>
                          <a:spcPts val="0"/>
                        </a:spcBef>
                        <a:spcAft>
                          <a:spcPts val="0"/>
                        </a:spcAft>
                        <a:buFontTx/>
                        <a:buNone/>
                      </a:pPr>
                      <a:r>
                        <a:rPr lang="en-US" sz="1400" b="0" i="0" u="none" strike="noStrike" kern="0" cap="none" spc="0" normalizeH="0" baseline="0" dirty="0">
                          <a:solidFill>
                            <a:srgbClr val="000000">
                              <a:lumMod val="100000"/>
                            </a:srgbClr>
                          </a:solidFill>
                          <a:effectLst/>
                          <a:latin typeface="Calibri" panose="020F0502020204030204" pitchFamily="34" charset="0"/>
                          <a:ea typeface="Calibri" panose="020F0502020204030204" pitchFamily="34" charset="0"/>
                          <a:cs typeface="Calibri" panose="020F0502020204030204" pitchFamily="34" charset="0"/>
                          <a:sym typeface=""/>
                        </a:rPr>
                        <a:t>3 (10.3)</a:t>
                      </a:r>
                    </a:p>
                  </a:txBody>
                  <a:tcPr marL="36000" marR="36000" marT="46800" marB="46800" anchor="ctr">
                    <a:lnR w="12700" cap="flat" cmpd="sng" algn="ctr">
                      <a:solidFill>
                        <a:schemeClr val="tx1">
                          <a:lumMod val="100000"/>
                        </a:schemeClr>
                      </a:solidFill>
                      <a:prstDash val="solid"/>
                      <a:round/>
                      <a:headEnd type="none" w="med" len="med"/>
                      <a:tailEnd type="none" w="med" len="med"/>
                    </a:lnR>
                    <a:lnB w="12700" cap="flat" cmpd="sng" algn="ctr">
                      <a:solidFill>
                        <a:schemeClr val="tx1">
                          <a:lumMod val="100000"/>
                        </a:schemeClr>
                      </a:solidFill>
                      <a:prstDash val="solid"/>
                      <a:round/>
                      <a:headEnd type="none" w="med" len="med"/>
                      <a:tailEnd type="none" w="med" len="med"/>
                    </a:lnB>
                    <a:solidFill>
                      <a:srgbClr val="E7E7E7"/>
                    </a:solidFill>
                  </a:tcPr>
                </a:tc>
                <a:extLst>
                  <a:ext uri="{0D108BD9-81ED-4DB2-BD59-A6C34878D82A}">
                    <a16:rowId xmlns:a16="http://schemas.microsoft.com/office/drawing/2014/main" val="1947416270"/>
                  </a:ext>
                </a:extLst>
              </a:tr>
              <a:tr h="252000">
                <a:tc gridSpan="7">
                  <a:txBody>
                    <a:bodyPr/>
                    <a:lstStyle/>
                    <a:p>
                      <a:pPr marL="0" marR="0" lvl="0" indent="0" algn="l" defTabSz="914400" eaLnBrk="1" fontAlgn="auto" hangingPunct="1">
                        <a:lnSpc>
                          <a:spcPct val="95000"/>
                        </a:lnSpc>
                        <a:spcBef>
                          <a:spcPts val="0"/>
                        </a:spcBef>
                        <a:spcAft>
                          <a:spcPts val="0"/>
                        </a:spcAft>
                        <a:buFontTx/>
                        <a:buNone/>
                      </a:pPr>
                      <a:r>
                        <a:rPr lang="en-US" sz="1100" b="0" i="0" u="none" strike="noStrike" kern="0" cap="none" spc="0" normalizeH="0" baseline="0" dirty="0">
                          <a:solidFill>
                            <a:schemeClr val="tx1">
                              <a:lumMod val="100000"/>
                            </a:schemeClr>
                          </a:solidFill>
                          <a:effectLst/>
                          <a:latin typeface="Calibri" panose="020F0502020204030204" pitchFamily="34" charset="0"/>
                          <a:ea typeface="Calibri" panose="020F0502020204030204" pitchFamily="34" charset="0"/>
                          <a:cs typeface="Calibri" panose="020F0502020204030204" pitchFamily="34" charset="0"/>
                          <a:sym typeface=""/>
                        </a:rPr>
                        <a:t>TEAE, treatment-emergent adverse event.</a:t>
                      </a:r>
                    </a:p>
                  </a:txBody>
                  <a:tcPr marL="90000" marR="33250" marT="36000" marB="36000" anchor="ctr">
                    <a:lnL w="12700" cap="flat" cmpd="sng" algn="ctr">
                      <a:solidFill>
                        <a:schemeClr val="tx1">
                          <a:lumMod val="100000"/>
                        </a:schemeClr>
                      </a:solidFill>
                      <a:prstDash val="solid"/>
                      <a:round/>
                      <a:headEnd type="none" w="med" len="med"/>
                      <a:tailEnd type="none" w="med" len="med"/>
                    </a:lnL>
                    <a:lnR w="12700" cap="flat" cmpd="sng" algn="ctr">
                      <a:solidFill>
                        <a:schemeClr val="tx1">
                          <a:lumMod val="100000"/>
                        </a:schemeClr>
                      </a:solidFill>
                      <a:prstDash val="solid"/>
                      <a:round/>
                      <a:headEnd type="none" w="med" len="med"/>
                      <a:tailEnd type="none" w="med" len="med"/>
                    </a:lnR>
                    <a:lnT w="12700" cap="flat" cmpd="sng" algn="ctr">
                      <a:solidFill>
                        <a:schemeClr val="tx1">
                          <a:lumMod val="100000"/>
                        </a:schemeClr>
                      </a:solidFill>
                      <a:prstDash val="solid"/>
                      <a:round/>
                      <a:headEnd type="none" w="med" len="med"/>
                      <a:tailEnd type="none" w="med" len="med"/>
                    </a:lnT>
                    <a:lnB w="12700" cap="flat" cmpd="sng" algn="ctr">
                      <a:solidFill>
                        <a:schemeClr val="tx1">
                          <a:lumMod val="100000"/>
                        </a:schemeClr>
                      </a:solidFill>
                      <a:prstDash val="solid"/>
                      <a:round/>
                      <a:headEnd type="none" w="med" len="med"/>
                      <a:tailEnd type="none" w="med" len="med"/>
                    </a:lnB>
                  </a:tcPr>
                </a:tc>
                <a:tc hMerge="1">
                  <a:txBody>
                    <a:bodyPr/>
                    <a:lstStyle/>
                    <a:p>
                      <a:pPr algn="ctr">
                        <a:spcBef>
                          <a:spcPts val="600"/>
                        </a:spcBef>
                        <a:spcAft>
                          <a:spcPts val="600"/>
                        </a:spcAft>
                        <a:buNone/>
                      </a:pP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ctr">
                        <a:spcBef>
                          <a:spcPts val="600"/>
                        </a:spcBef>
                        <a:spcAft>
                          <a:spcPts val="600"/>
                        </a:spcAft>
                        <a:buNone/>
                      </a:pP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ctr">
                        <a:spcBef>
                          <a:spcPts val="600"/>
                        </a:spcBef>
                        <a:spcAft>
                          <a:spcPts val="600"/>
                        </a:spcAft>
                        <a:buNone/>
                      </a:pP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ctr">
                        <a:spcBef>
                          <a:spcPts val="600"/>
                        </a:spcBef>
                        <a:spcAft>
                          <a:spcPts val="600"/>
                        </a:spcAft>
                        <a:buNone/>
                      </a:pP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1921734"/>
                  </a:ext>
                </a:extLst>
              </a:tr>
            </a:tbl>
          </a:graphicData>
        </a:graphic>
      </p:graphicFrame>
      <p:sp>
        <p:nvSpPr>
          <p:cNvPr id="111" name="Content Placeholder 167">
            <a:extLst>
              <a:ext uri="{FF2B5EF4-FFF2-40B4-BE49-F238E27FC236}">
                <a16:creationId xmlns:a16="http://schemas.microsoft.com/office/drawing/2014/main" id="{CF87FC8D-3761-E428-A90D-641E743ED8C9}"/>
              </a:ext>
            </a:extLst>
          </p:cNvPr>
          <p:cNvSpPr txBox="1">
            <a:spLocks/>
          </p:cNvSpPr>
          <p:nvPr/>
        </p:nvSpPr>
        <p:spPr>
          <a:xfrm>
            <a:off x="26954527" y="18508220"/>
            <a:ext cx="7525383" cy="1754679"/>
          </a:xfrm>
          <a:prstGeom prst="rect">
            <a:avLst/>
          </a:prstGeom>
        </p:spPr>
        <p:txBody>
          <a:bodyPr lIns="0"/>
          <a:lstStyle>
            <a:lvl1pPr marL="0">
              <a:defRPr sz="2545">
                <a:solidFill>
                  <a:schemeClr val="tx2"/>
                </a:solidFill>
                <a:latin typeface="+mn-lt"/>
                <a:ea typeface="+mn-ea"/>
                <a:cs typeface="+mn-cs"/>
              </a:defRPr>
            </a:lvl1pPr>
            <a:lvl2pPr marL="120985" indent="-120985">
              <a:spcBef>
                <a:spcPts val="545"/>
              </a:spcBef>
              <a:buClr>
                <a:schemeClr val="tx2"/>
              </a:buClr>
              <a:buFont typeface="Arial" panose="020B0604020202020204" pitchFamily="34" charset="0"/>
              <a:buChar char="•"/>
              <a:defRPr sz="1818">
                <a:latin typeface="+mn-lt"/>
                <a:ea typeface="+mn-ea"/>
                <a:cs typeface="+mn-cs"/>
              </a:defRPr>
            </a:lvl2pPr>
            <a:lvl3pPr marL="246293" indent="-125307">
              <a:spcBef>
                <a:spcPts val="273"/>
              </a:spcBef>
              <a:buClr>
                <a:schemeClr val="tx2"/>
              </a:buClr>
              <a:buFont typeface="Nunito Sans" pitchFamily="2" charset="0"/>
              <a:buChar char="‒"/>
              <a:defRPr sz="1818">
                <a:latin typeface="+mn-lt"/>
                <a:ea typeface="+mn-ea"/>
                <a:cs typeface="+mn-cs"/>
              </a:defRPr>
            </a:lvl3pPr>
            <a:lvl4pPr marL="367276" indent="-120985">
              <a:spcBef>
                <a:spcPts val="273"/>
              </a:spcBef>
              <a:buClr>
                <a:schemeClr val="tx2"/>
              </a:buClr>
              <a:buFont typeface="Arial" panose="020B0604020202020204" pitchFamily="34" charset="0"/>
              <a:buChar char="•"/>
              <a:defRPr sz="1818">
                <a:latin typeface="+mn-lt"/>
                <a:ea typeface="+mn-ea"/>
                <a:cs typeface="+mn-cs"/>
              </a:defRPr>
            </a:lvl4pPr>
            <a:lvl5pPr marL="2488841">
              <a:defRPr sz="1089">
                <a:latin typeface="+mn-lt"/>
                <a:ea typeface="+mn-ea"/>
                <a:cs typeface="+mn-cs"/>
              </a:defRPr>
            </a:lvl5pPr>
            <a:lvl6pPr marL="3111049">
              <a:defRPr>
                <a:latin typeface="+mn-lt"/>
                <a:ea typeface="+mn-ea"/>
                <a:cs typeface="+mn-cs"/>
              </a:defRPr>
            </a:lvl6pPr>
            <a:lvl7pPr marL="3733259">
              <a:defRPr>
                <a:latin typeface="+mn-lt"/>
                <a:ea typeface="+mn-ea"/>
                <a:cs typeface="+mn-cs"/>
              </a:defRPr>
            </a:lvl7pPr>
            <a:lvl8pPr marL="4355468">
              <a:defRPr>
                <a:latin typeface="+mn-lt"/>
                <a:ea typeface="+mn-ea"/>
                <a:cs typeface="+mn-cs"/>
              </a:defRPr>
            </a:lvl8pPr>
            <a:lvl9pPr marL="4977680">
              <a:defRPr>
                <a:latin typeface="+mn-lt"/>
                <a:ea typeface="+mn-ea"/>
                <a:cs typeface="+mn-cs"/>
              </a:defRPr>
            </a:lvl9pPr>
          </a:lstStyle>
          <a:p>
            <a:pPr marL="165600" lvl="1" indent="-166254">
              <a:lnSpc>
                <a:spcPct val="95000"/>
              </a:lnSpc>
            </a:pPr>
            <a:r>
              <a:rPr lang="en-US" sz="1800" dirty="0">
                <a:latin typeface="Calibri" panose="020F0502020204030204" pitchFamily="34" charset="0"/>
                <a:ea typeface="Calibri" panose="020F0502020204030204" pitchFamily="34" charset="0"/>
                <a:cs typeface="Calibri" panose="020F0502020204030204" pitchFamily="34" charset="0"/>
              </a:rPr>
              <a:t>A</a:t>
            </a:r>
            <a:r>
              <a:rPr lang="en-US" sz="1800" spc="-100" dirty="0">
                <a:latin typeface="Calibri" panose="020F0502020204030204" pitchFamily="34" charset="0"/>
                <a:ea typeface="Calibri" panose="020F0502020204030204" pitchFamily="34" charset="0"/>
                <a:cs typeface="Calibri" panose="020F0502020204030204" pitchFamily="34" charset="0"/>
              </a:rPr>
              <a:t> </a:t>
            </a:r>
            <a:r>
              <a:rPr lang="en-US" sz="1800" dirty="0">
                <a:latin typeface="Calibri" panose="020F0502020204030204" pitchFamily="34" charset="0"/>
                <a:ea typeface="Calibri" panose="020F0502020204030204" pitchFamily="34" charset="0"/>
                <a:cs typeface="Calibri" panose="020F0502020204030204" pitchFamily="34" charset="0"/>
              </a:rPr>
              <a:t>summary</a:t>
            </a:r>
            <a:r>
              <a:rPr lang="en-US" sz="1800" spc="-100" dirty="0">
                <a:latin typeface="Calibri" panose="020F0502020204030204" pitchFamily="34" charset="0"/>
                <a:ea typeface="Calibri" panose="020F0502020204030204" pitchFamily="34" charset="0"/>
                <a:cs typeface="Calibri" panose="020F0502020204030204" pitchFamily="34" charset="0"/>
              </a:rPr>
              <a:t> </a:t>
            </a:r>
            <a:r>
              <a:rPr lang="en-US" sz="1800" dirty="0">
                <a:latin typeface="Calibri" panose="020F0502020204030204" pitchFamily="34" charset="0"/>
                <a:ea typeface="Calibri" panose="020F0502020204030204" pitchFamily="34" charset="0"/>
                <a:cs typeface="Calibri" panose="020F0502020204030204" pitchFamily="34" charset="0"/>
              </a:rPr>
              <a:t>of</a:t>
            </a:r>
            <a:r>
              <a:rPr lang="en-US" sz="1800" spc="-100" dirty="0">
                <a:latin typeface="Calibri" panose="020F0502020204030204" pitchFamily="34" charset="0"/>
                <a:ea typeface="Calibri" panose="020F0502020204030204" pitchFamily="34" charset="0"/>
                <a:cs typeface="Calibri" panose="020F0502020204030204" pitchFamily="34" charset="0"/>
              </a:rPr>
              <a:t> </a:t>
            </a:r>
            <a:r>
              <a:rPr lang="en-US" sz="1800" dirty="0">
                <a:latin typeface="Calibri" panose="020F0502020204030204" pitchFamily="34" charset="0"/>
                <a:ea typeface="Calibri" panose="020F0502020204030204" pitchFamily="34" charset="0"/>
                <a:cs typeface="Calibri" panose="020F0502020204030204" pitchFamily="34" charset="0"/>
              </a:rPr>
              <a:t>treatment-emergent</a:t>
            </a:r>
            <a:r>
              <a:rPr lang="en-US" sz="1800" spc="-100" dirty="0">
                <a:latin typeface="Calibri" panose="020F0502020204030204" pitchFamily="34" charset="0"/>
                <a:ea typeface="Calibri" panose="020F0502020204030204" pitchFamily="34" charset="0"/>
                <a:cs typeface="Calibri" panose="020F0502020204030204" pitchFamily="34" charset="0"/>
              </a:rPr>
              <a:t> </a:t>
            </a:r>
            <a:r>
              <a:rPr lang="en-US" sz="1800" dirty="0">
                <a:latin typeface="Calibri" panose="020F0502020204030204" pitchFamily="34" charset="0"/>
                <a:ea typeface="Calibri" panose="020F0502020204030204" pitchFamily="34" charset="0"/>
                <a:cs typeface="Calibri" panose="020F0502020204030204" pitchFamily="34" charset="0"/>
              </a:rPr>
              <a:t>adverse</a:t>
            </a:r>
            <a:r>
              <a:rPr lang="en-US" sz="1800" spc="-100" dirty="0">
                <a:latin typeface="Calibri" panose="020F0502020204030204" pitchFamily="34" charset="0"/>
                <a:ea typeface="Calibri" panose="020F0502020204030204" pitchFamily="34" charset="0"/>
                <a:cs typeface="Calibri" panose="020F0502020204030204" pitchFamily="34" charset="0"/>
              </a:rPr>
              <a:t> </a:t>
            </a:r>
            <a:r>
              <a:rPr lang="en-US" sz="1800" dirty="0">
                <a:latin typeface="Calibri" panose="020F0502020204030204" pitchFamily="34" charset="0"/>
                <a:ea typeface="Calibri" panose="020F0502020204030204" pitchFamily="34" charset="0"/>
                <a:cs typeface="Calibri" panose="020F0502020204030204" pitchFamily="34" charset="0"/>
              </a:rPr>
              <a:t>events</a:t>
            </a:r>
            <a:r>
              <a:rPr lang="en-US" sz="1800" spc="-100" dirty="0">
                <a:latin typeface="Calibri" panose="020F0502020204030204" pitchFamily="34" charset="0"/>
                <a:ea typeface="Calibri" panose="020F0502020204030204" pitchFamily="34" charset="0"/>
                <a:cs typeface="Calibri" panose="020F0502020204030204" pitchFamily="34" charset="0"/>
              </a:rPr>
              <a:t> </a:t>
            </a:r>
            <a:r>
              <a:rPr lang="en-US" sz="1800" dirty="0">
                <a:latin typeface="Calibri" panose="020F0502020204030204" pitchFamily="34" charset="0"/>
                <a:ea typeface="Calibri" panose="020F0502020204030204" pitchFamily="34" charset="0"/>
                <a:cs typeface="Calibri" panose="020F0502020204030204" pitchFamily="34" charset="0"/>
              </a:rPr>
              <a:t>(TEAEs)</a:t>
            </a:r>
            <a:r>
              <a:rPr lang="en-US" sz="1800" spc="-100" dirty="0">
                <a:latin typeface="Calibri" panose="020F0502020204030204" pitchFamily="34" charset="0"/>
                <a:ea typeface="Calibri" panose="020F0502020204030204" pitchFamily="34" charset="0"/>
                <a:cs typeface="Calibri" panose="020F0502020204030204" pitchFamily="34" charset="0"/>
              </a:rPr>
              <a:t> </a:t>
            </a:r>
            <a:r>
              <a:rPr lang="en-US" sz="1800" dirty="0">
                <a:latin typeface="Calibri" panose="020F0502020204030204" pitchFamily="34" charset="0"/>
                <a:ea typeface="Calibri" panose="020F0502020204030204" pitchFamily="34" charset="0"/>
                <a:cs typeface="Calibri" panose="020F0502020204030204" pitchFamily="34" charset="0"/>
              </a:rPr>
              <a:t>is</a:t>
            </a:r>
            <a:r>
              <a:rPr lang="en-US" sz="1800" spc="-100" dirty="0">
                <a:latin typeface="Calibri" panose="020F0502020204030204" pitchFamily="34" charset="0"/>
                <a:ea typeface="Calibri" panose="020F0502020204030204" pitchFamily="34" charset="0"/>
                <a:cs typeface="Calibri" panose="020F0502020204030204" pitchFamily="34" charset="0"/>
              </a:rPr>
              <a:t> </a:t>
            </a:r>
            <a:r>
              <a:rPr lang="en-US" sz="1800" dirty="0">
                <a:latin typeface="Calibri" panose="020F0502020204030204" pitchFamily="34" charset="0"/>
                <a:ea typeface="Calibri" panose="020F0502020204030204" pitchFamily="34" charset="0"/>
                <a:cs typeface="Calibri" panose="020F0502020204030204" pitchFamily="34" charset="0"/>
              </a:rPr>
              <a:t>shown</a:t>
            </a:r>
            <a:r>
              <a:rPr lang="en-US" sz="1800" spc="-100" dirty="0">
                <a:latin typeface="Calibri" panose="020F0502020204030204" pitchFamily="34" charset="0"/>
                <a:ea typeface="Calibri" panose="020F0502020204030204" pitchFamily="34" charset="0"/>
                <a:cs typeface="Calibri" panose="020F0502020204030204" pitchFamily="34" charset="0"/>
              </a:rPr>
              <a:t> </a:t>
            </a:r>
            <a:r>
              <a:rPr lang="en-US" sz="1800" dirty="0">
                <a:latin typeface="Calibri" panose="020F0502020204030204" pitchFamily="34" charset="0"/>
                <a:ea typeface="Calibri" panose="020F0502020204030204" pitchFamily="34" charset="0"/>
                <a:cs typeface="Calibri" panose="020F0502020204030204" pitchFamily="34" charset="0"/>
              </a:rPr>
              <a:t>in</a:t>
            </a:r>
            <a:r>
              <a:rPr lang="en-US" sz="1800" spc="-100" dirty="0">
                <a:latin typeface="Calibri" panose="020F0502020204030204" pitchFamily="34" charset="0"/>
                <a:ea typeface="Calibri" panose="020F0502020204030204" pitchFamily="34" charset="0"/>
                <a:cs typeface="Calibri" panose="020F0502020204030204" pitchFamily="34" charset="0"/>
              </a:rPr>
              <a:t> </a:t>
            </a:r>
            <a:r>
              <a:rPr lang="en-US" sz="1800" b="1" dirty="0">
                <a:latin typeface="Calibri" panose="020F0502020204030204" pitchFamily="34" charset="0"/>
                <a:ea typeface="Calibri" panose="020F0502020204030204" pitchFamily="34" charset="0"/>
                <a:cs typeface="Calibri" panose="020F0502020204030204" pitchFamily="34" charset="0"/>
              </a:rPr>
              <a:t>Table</a:t>
            </a:r>
            <a:r>
              <a:rPr lang="en-US" sz="1800" b="1" spc="-100" dirty="0">
                <a:latin typeface="Calibri" panose="020F0502020204030204" pitchFamily="34" charset="0"/>
                <a:ea typeface="Calibri" panose="020F0502020204030204" pitchFamily="34" charset="0"/>
                <a:cs typeface="Calibri" panose="020F0502020204030204" pitchFamily="34" charset="0"/>
              </a:rPr>
              <a:t> </a:t>
            </a:r>
            <a:r>
              <a:rPr lang="en-US" sz="1800" b="1" dirty="0">
                <a:latin typeface="Calibri" panose="020F0502020204030204" pitchFamily="34" charset="0"/>
                <a:ea typeface="Calibri" panose="020F0502020204030204" pitchFamily="34" charset="0"/>
                <a:cs typeface="Calibri" panose="020F0502020204030204" pitchFamily="34" charset="0"/>
              </a:rPr>
              <a:t>3</a:t>
            </a:r>
            <a:r>
              <a:rPr lang="en-US" sz="1800" dirty="0">
                <a:latin typeface="Calibri" panose="020F0502020204030204" pitchFamily="34" charset="0"/>
                <a:ea typeface="Calibri" panose="020F0502020204030204" pitchFamily="34" charset="0"/>
                <a:cs typeface="Calibri" panose="020F0502020204030204" pitchFamily="34" charset="0"/>
              </a:rPr>
              <a:t>.</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For parts 2A and 2C combined, the most common TEAEs of all grades were diarrhea (48.3%), thrombocytopenia (48.3%), and decreased appetite (44.8%) (</a:t>
            </a:r>
            <a:r>
              <a:rPr lang="en-US" sz="1800" b="1" dirty="0">
                <a:latin typeface="Calibri" panose="020F0502020204030204" pitchFamily="34" charset="0"/>
                <a:ea typeface="Calibri" panose="020F0502020204030204" pitchFamily="34" charset="0"/>
                <a:cs typeface="Calibri" panose="020F0502020204030204" pitchFamily="34" charset="0"/>
              </a:rPr>
              <a:t>Figure 3</a:t>
            </a:r>
            <a:r>
              <a:rPr lang="en-US" sz="1800" dirty="0">
                <a:latin typeface="Calibri" panose="020F0502020204030204" pitchFamily="34" charset="0"/>
                <a:ea typeface="Calibri" panose="020F0502020204030204" pitchFamily="34" charset="0"/>
                <a:cs typeface="Calibri" panose="020F0502020204030204" pitchFamily="34" charset="0"/>
              </a:rPr>
              <a:t>). </a:t>
            </a:r>
          </a:p>
          <a:p>
            <a:pPr marL="331200" lvl="1" indent="-165600">
              <a:lnSpc>
                <a:spcPct val="95000"/>
              </a:lnSpc>
              <a:spcBef>
                <a:spcPts val="100"/>
              </a:spcBef>
              <a:buFontTx/>
              <a:buChar char="–"/>
            </a:pPr>
            <a:r>
              <a:rPr lang="en-US" sz="1800" dirty="0">
                <a:latin typeface="Calibri" panose="020F0502020204030204" pitchFamily="34" charset="0"/>
                <a:ea typeface="Calibri" panose="020F0502020204030204" pitchFamily="34" charset="0"/>
                <a:cs typeface="Calibri" panose="020F0502020204030204" pitchFamily="34" charset="0"/>
              </a:rPr>
              <a:t>Grade ≥3 TEAEs were observed in 41.4% of patients; the most common were thrombocytopenia, anemia, asthenic conditions, and hypokalemia. </a:t>
            </a:r>
          </a:p>
        </p:txBody>
      </p:sp>
      <p:sp>
        <p:nvSpPr>
          <p:cNvPr id="114" name="Content Placeholder 167">
            <a:extLst>
              <a:ext uri="{FF2B5EF4-FFF2-40B4-BE49-F238E27FC236}">
                <a16:creationId xmlns:a16="http://schemas.microsoft.com/office/drawing/2014/main" id="{E4FAF5CC-AFEC-1E0A-4794-79A48BB59805}"/>
              </a:ext>
            </a:extLst>
          </p:cNvPr>
          <p:cNvSpPr txBox="1">
            <a:spLocks/>
          </p:cNvSpPr>
          <p:nvPr/>
        </p:nvSpPr>
        <p:spPr>
          <a:xfrm>
            <a:off x="34964089" y="15017319"/>
            <a:ext cx="7525382" cy="5463028"/>
          </a:xfrm>
          <a:prstGeom prst="rect">
            <a:avLst/>
          </a:prstGeom>
          <a:noFill/>
        </p:spPr>
        <p:txBody>
          <a:bodyPr lIns="0"/>
          <a:lstStyle>
            <a:lvl1pPr marL="0">
              <a:defRPr sz="2545">
                <a:solidFill>
                  <a:schemeClr val="tx2"/>
                </a:solidFill>
                <a:latin typeface="+mn-lt"/>
                <a:ea typeface="+mn-ea"/>
                <a:cs typeface="+mn-cs"/>
              </a:defRPr>
            </a:lvl1pPr>
            <a:lvl2pPr marL="120985" indent="-120985">
              <a:spcBef>
                <a:spcPts val="545"/>
              </a:spcBef>
              <a:buClr>
                <a:schemeClr val="tx2"/>
              </a:buClr>
              <a:buFont typeface="Arial" panose="020B0604020202020204" pitchFamily="34" charset="0"/>
              <a:buChar char="•"/>
              <a:defRPr sz="1818">
                <a:latin typeface="+mn-lt"/>
                <a:ea typeface="+mn-ea"/>
                <a:cs typeface="+mn-cs"/>
              </a:defRPr>
            </a:lvl2pPr>
            <a:lvl3pPr marL="246293" indent="-125307">
              <a:spcBef>
                <a:spcPts val="273"/>
              </a:spcBef>
              <a:buClr>
                <a:schemeClr val="tx2"/>
              </a:buClr>
              <a:buFont typeface="Nunito Sans" pitchFamily="2" charset="0"/>
              <a:buChar char="‒"/>
              <a:defRPr sz="1818">
                <a:latin typeface="+mn-lt"/>
                <a:ea typeface="+mn-ea"/>
                <a:cs typeface="+mn-cs"/>
              </a:defRPr>
            </a:lvl3pPr>
            <a:lvl4pPr marL="367276" indent="-120985">
              <a:spcBef>
                <a:spcPts val="273"/>
              </a:spcBef>
              <a:buClr>
                <a:schemeClr val="tx2"/>
              </a:buClr>
              <a:buFont typeface="Arial" panose="020B0604020202020204" pitchFamily="34" charset="0"/>
              <a:buChar char="•"/>
              <a:defRPr sz="1818">
                <a:latin typeface="+mn-lt"/>
                <a:ea typeface="+mn-ea"/>
                <a:cs typeface="+mn-cs"/>
              </a:defRPr>
            </a:lvl4pPr>
            <a:lvl5pPr marL="2488841">
              <a:defRPr sz="1089">
                <a:latin typeface="+mn-lt"/>
                <a:ea typeface="+mn-ea"/>
                <a:cs typeface="+mn-cs"/>
              </a:defRPr>
            </a:lvl5pPr>
            <a:lvl6pPr marL="3111049">
              <a:defRPr>
                <a:latin typeface="+mn-lt"/>
                <a:ea typeface="+mn-ea"/>
                <a:cs typeface="+mn-cs"/>
              </a:defRPr>
            </a:lvl6pPr>
            <a:lvl7pPr marL="3733259">
              <a:defRPr>
                <a:latin typeface="+mn-lt"/>
                <a:ea typeface="+mn-ea"/>
                <a:cs typeface="+mn-cs"/>
              </a:defRPr>
            </a:lvl7pPr>
            <a:lvl8pPr marL="4355468">
              <a:defRPr>
                <a:latin typeface="+mn-lt"/>
                <a:ea typeface="+mn-ea"/>
                <a:cs typeface="+mn-cs"/>
              </a:defRPr>
            </a:lvl8pPr>
            <a:lvl9pPr marL="4977680">
              <a:defRPr>
                <a:latin typeface="+mn-lt"/>
                <a:ea typeface="+mn-ea"/>
                <a:cs typeface="+mn-cs"/>
              </a:defRPr>
            </a:lvl9pPr>
          </a:lstStyle>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The most common treatment-related TEAEs of all grades (parts 2A and 2C combined) were diarrhea (44.8%) and thrombocytopenia (44.8%).</a:t>
            </a:r>
          </a:p>
          <a:p>
            <a:pPr marL="331200" lvl="1" indent="-165600">
              <a:lnSpc>
                <a:spcPct val="95000"/>
              </a:lnSpc>
              <a:spcBef>
                <a:spcPts val="100"/>
              </a:spcBef>
              <a:buFontTx/>
              <a:buChar char="–"/>
            </a:pPr>
            <a:r>
              <a:rPr lang="en-US" sz="1800" dirty="0">
                <a:latin typeface="Calibri" panose="020F0502020204030204" pitchFamily="34" charset="0"/>
                <a:ea typeface="Calibri" panose="020F0502020204030204" pitchFamily="34" charset="0"/>
                <a:cs typeface="Calibri" panose="020F0502020204030204" pitchFamily="34" charset="0"/>
              </a:rPr>
              <a:t>Grade ≥3 TEAEs considered related to mevrometostat were reported in 31.0% of patients (two cases each of thrombocytopenia and anemia; and one case each of weight decreased, hypokalemia, abdominal discomfort, alanine aminotransferase increased, electrocardiogram QT prolonged, enterocolitis hemorrhagic, hypocalcemia, and pneumonitis).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Serious TEAEs were reported in 31.0% of patients.</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Serious TEAEs considered related to mevrometostat were reported in 13.8% of patients (one case each of anemia, electrocardiogram QT prolonged, enterocolitis hemorrhagic, and pneumonitis).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TEAEs that led to mevrometostat dose reduction occurred in 17.2% of patients in parts 2A and 2C combined (two cases of dysgeusia; and one case each of asthenic conditions, diarrhea, dyspepsia, thrombocytopenia, and urinary tract infection).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TEAEs that led to mevrometostat discontinuation occurred in 10.3% of patients in parts 2A and 2C combined (one case each of osteonecrosis of jaw, pneumonitis, and spinal cord disorder). </a:t>
            </a:r>
          </a:p>
          <a:p>
            <a:pPr marL="165600" lvl="1" indent="-166254">
              <a:lnSpc>
                <a:spcPct val="95000"/>
              </a:lnSpc>
              <a:spcBef>
                <a:spcPts val="200"/>
              </a:spcBef>
            </a:pPr>
            <a:r>
              <a:rPr lang="en-US" sz="1800" dirty="0">
                <a:latin typeface="Calibri" panose="020F0502020204030204" pitchFamily="34" charset="0"/>
                <a:ea typeface="Calibri" panose="020F0502020204030204" pitchFamily="34" charset="0"/>
                <a:cs typeface="Calibri" panose="020F0502020204030204" pitchFamily="34" charset="0"/>
              </a:rPr>
              <a:t>There were no treatment-related deaths. </a:t>
            </a:r>
          </a:p>
        </p:txBody>
      </p:sp>
      <p:grpSp>
        <p:nvGrpSpPr>
          <p:cNvPr id="670" name="Group 669">
            <a:extLst>
              <a:ext uri="{FF2B5EF4-FFF2-40B4-BE49-F238E27FC236}">
                <a16:creationId xmlns:a16="http://schemas.microsoft.com/office/drawing/2014/main" id="{F2B7E1BA-4D65-1CB0-8CD4-5B65136B36B5}"/>
              </a:ext>
            </a:extLst>
          </p:cNvPr>
          <p:cNvGrpSpPr/>
          <p:nvPr/>
        </p:nvGrpSpPr>
        <p:grpSpPr>
          <a:xfrm>
            <a:off x="27035020" y="15060613"/>
            <a:ext cx="7439791" cy="2524386"/>
            <a:chOff x="27035020" y="15097684"/>
            <a:chExt cx="7439791" cy="2524386"/>
          </a:xfrm>
        </p:grpSpPr>
        <p:sp>
          <p:nvSpPr>
            <p:cNvPr id="290" name="TextBox 289">
              <a:extLst>
                <a:ext uri="{FF2B5EF4-FFF2-40B4-BE49-F238E27FC236}">
                  <a16:creationId xmlns:a16="http://schemas.microsoft.com/office/drawing/2014/main" id="{4B17F8A9-EB29-F370-B3BB-CF32884F4D1F}"/>
                </a:ext>
              </a:extLst>
            </p:cNvPr>
            <p:cNvSpPr txBox="1"/>
            <p:nvPr/>
          </p:nvSpPr>
          <p:spPr>
            <a:xfrm>
              <a:off x="27035020" y="15097684"/>
              <a:ext cx="1011292" cy="378979"/>
            </a:xfrm>
            <a:prstGeom prst="rect">
              <a:avLst/>
            </a:prstGeom>
            <a:noFill/>
          </p:spPr>
          <p:txBody>
            <a:bodyPr wrap="none" lIns="0" tIns="0" rIns="0" bIns="0" rtlCol="0" anchor="ctr">
              <a:noAutofit/>
            </a:bodyPr>
            <a:lstStyle>
              <a:defPPr>
                <a:defRPr kern="0"/>
              </a:defPPr>
              <a:lvl1pPr algn="l">
                <a:lnSpc>
                  <a:spcPct val="90000"/>
                </a:lnSpc>
                <a:defRPr sz="1400" b="1">
                  <a:latin typeface="+mn-lt"/>
                </a:defRPr>
              </a:lvl1pPr>
            </a:lstStyle>
            <a:p>
              <a:r>
                <a:rPr lang="en-US" dirty="0">
                  <a:latin typeface="Calibri" panose="020F0502020204030204" pitchFamily="34" charset="0"/>
                  <a:ea typeface="Calibri" panose="020F0502020204030204" pitchFamily="34" charset="0"/>
                  <a:cs typeface="Calibri" panose="020F0502020204030204" pitchFamily="34" charset="0"/>
                </a:rPr>
                <a:t>D) Part 2C</a:t>
              </a:r>
            </a:p>
          </p:txBody>
        </p:sp>
        <p:grpSp>
          <p:nvGrpSpPr>
            <p:cNvPr id="68" name="Group 67">
              <a:extLst>
                <a:ext uri="{FF2B5EF4-FFF2-40B4-BE49-F238E27FC236}">
                  <a16:creationId xmlns:a16="http://schemas.microsoft.com/office/drawing/2014/main" id="{E4A00819-E762-4398-217E-D71AB6F93F38}"/>
                </a:ext>
              </a:extLst>
            </p:cNvPr>
            <p:cNvGrpSpPr/>
            <p:nvPr/>
          </p:nvGrpSpPr>
          <p:grpSpPr>
            <a:xfrm>
              <a:off x="27485914" y="15417047"/>
              <a:ext cx="6988897" cy="2205023"/>
              <a:chOff x="27485914" y="15417047"/>
              <a:chExt cx="6988897" cy="2205023"/>
            </a:xfrm>
          </p:grpSpPr>
          <p:grpSp>
            <p:nvGrpSpPr>
              <p:cNvPr id="291" name="Group 290">
                <a:extLst>
                  <a:ext uri="{FF2B5EF4-FFF2-40B4-BE49-F238E27FC236}">
                    <a16:creationId xmlns:a16="http://schemas.microsoft.com/office/drawing/2014/main" id="{7E5E5A4D-3CC6-E956-9A80-EC50590C53DC}"/>
                  </a:ext>
                </a:extLst>
              </p:cNvPr>
              <p:cNvGrpSpPr/>
              <p:nvPr/>
            </p:nvGrpSpPr>
            <p:grpSpPr>
              <a:xfrm>
                <a:off x="27485914" y="15417047"/>
                <a:ext cx="6988897" cy="2205023"/>
                <a:chOff x="27380036" y="12668180"/>
                <a:chExt cx="6988897" cy="2205023"/>
              </a:xfrm>
            </p:grpSpPr>
            <p:cxnSp>
              <p:nvCxnSpPr>
                <p:cNvPr id="292" name="Straight Connector 291">
                  <a:extLst>
                    <a:ext uri="{FF2B5EF4-FFF2-40B4-BE49-F238E27FC236}">
                      <a16:creationId xmlns:a16="http://schemas.microsoft.com/office/drawing/2014/main" id="{571B0488-F8E4-D126-758B-077EECB5AD90}"/>
                    </a:ext>
                  </a:extLst>
                </p:cNvPr>
                <p:cNvCxnSpPr>
                  <a:cxnSpLocks/>
                </p:cNvCxnSpPr>
                <p:nvPr/>
              </p:nvCxnSpPr>
              <p:spPr>
                <a:xfrm>
                  <a:off x="27930683" y="12785532"/>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4064DB22-4B9B-06B5-D0FB-2FB1C46ACE83}"/>
                    </a:ext>
                  </a:extLst>
                </p:cNvPr>
                <p:cNvCxnSpPr>
                  <a:cxnSpLocks/>
                </p:cNvCxnSpPr>
                <p:nvPr/>
              </p:nvCxnSpPr>
              <p:spPr>
                <a:xfrm>
                  <a:off x="27930683" y="12918684"/>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94" name="TextBox 293">
                  <a:extLst>
                    <a:ext uri="{FF2B5EF4-FFF2-40B4-BE49-F238E27FC236}">
                      <a16:creationId xmlns:a16="http://schemas.microsoft.com/office/drawing/2014/main" id="{C2A83741-FF26-46AF-E29E-D4B9DFB2DC32}"/>
                    </a:ext>
                  </a:extLst>
                </p:cNvPr>
                <p:cNvSpPr txBox="1"/>
                <p:nvPr/>
              </p:nvSpPr>
              <p:spPr>
                <a:xfrm>
                  <a:off x="27653532" y="12804625"/>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450</a:t>
                  </a:r>
                </a:p>
              </p:txBody>
            </p:sp>
            <p:cxnSp>
              <p:nvCxnSpPr>
                <p:cNvPr id="295" name="Straight Connector 294">
                  <a:extLst>
                    <a:ext uri="{FF2B5EF4-FFF2-40B4-BE49-F238E27FC236}">
                      <a16:creationId xmlns:a16="http://schemas.microsoft.com/office/drawing/2014/main" id="{93E4DF45-E579-305A-819E-078476288477}"/>
                    </a:ext>
                  </a:extLst>
                </p:cNvPr>
                <p:cNvCxnSpPr>
                  <a:cxnSpLocks/>
                </p:cNvCxnSpPr>
                <p:nvPr/>
              </p:nvCxnSpPr>
              <p:spPr>
                <a:xfrm>
                  <a:off x="27930683" y="131849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96" name="TextBox 295">
                  <a:extLst>
                    <a:ext uri="{FF2B5EF4-FFF2-40B4-BE49-F238E27FC236}">
                      <a16:creationId xmlns:a16="http://schemas.microsoft.com/office/drawing/2014/main" id="{DF42281C-5EE7-11C9-1171-8B74EF7BB9F4}"/>
                    </a:ext>
                  </a:extLst>
                </p:cNvPr>
                <p:cNvSpPr txBox="1"/>
                <p:nvPr/>
              </p:nvSpPr>
              <p:spPr>
                <a:xfrm>
                  <a:off x="27653532" y="13068603"/>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350</a:t>
                  </a:r>
                </a:p>
              </p:txBody>
            </p:sp>
            <p:cxnSp>
              <p:nvCxnSpPr>
                <p:cNvPr id="297" name="Straight Connector 296">
                  <a:extLst>
                    <a:ext uri="{FF2B5EF4-FFF2-40B4-BE49-F238E27FC236}">
                      <a16:creationId xmlns:a16="http://schemas.microsoft.com/office/drawing/2014/main" id="{4173741B-689B-41F4-7728-47BACDA44180}"/>
                    </a:ext>
                  </a:extLst>
                </p:cNvPr>
                <p:cNvCxnSpPr>
                  <a:cxnSpLocks/>
                </p:cNvCxnSpPr>
                <p:nvPr/>
              </p:nvCxnSpPr>
              <p:spPr>
                <a:xfrm>
                  <a:off x="27930683" y="13318140"/>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98" name="TextBox 297">
                  <a:extLst>
                    <a:ext uri="{FF2B5EF4-FFF2-40B4-BE49-F238E27FC236}">
                      <a16:creationId xmlns:a16="http://schemas.microsoft.com/office/drawing/2014/main" id="{78FFABE9-82E8-DA9C-F51B-D59A9675245E}"/>
                    </a:ext>
                  </a:extLst>
                </p:cNvPr>
                <p:cNvSpPr txBox="1"/>
                <p:nvPr/>
              </p:nvSpPr>
              <p:spPr>
                <a:xfrm>
                  <a:off x="27653532" y="13201614"/>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300</a:t>
                  </a:r>
                </a:p>
              </p:txBody>
            </p:sp>
            <p:cxnSp>
              <p:nvCxnSpPr>
                <p:cNvPr id="299" name="Straight Connector 298">
                  <a:extLst>
                    <a:ext uri="{FF2B5EF4-FFF2-40B4-BE49-F238E27FC236}">
                      <a16:creationId xmlns:a16="http://schemas.microsoft.com/office/drawing/2014/main" id="{9A665C69-BDF7-93FA-3077-E8F60A93763A}"/>
                    </a:ext>
                  </a:extLst>
                </p:cNvPr>
                <p:cNvCxnSpPr>
                  <a:cxnSpLocks/>
                </p:cNvCxnSpPr>
                <p:nvPr/>
              </p:nvCxnSpPr>
              <p:spPr>
                <a:xfrm>
                  <a:off x="27930683" y="13584444"/>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00" name="TextBox 299">
                  <a:extLst>
                    <a:ext uri="{FF2B5EF4-FFF2-40B4-BE49-F238E27FC236}">
                      <a16:creationId xmlns:a16="http://schemas.microsoft.com/office/drawing/2014/main" id="{30B05C03-1F00-B17B-AEB5-A248A3EB7765}"/>
                    </a:ext>
                  </a:extLst>
                </p:cNvPr>
                <p:cNvSpPr txBox="1"/>
                <p:nvPr/>
              </p:nvSpPr>
              <p:spPr>
                <a:xfrm>
                  <a:off x="27653532" y="13467974"/>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200</a:t>
                  </a:r>
                </a:p>
              </p:txBody>
            </p:sp>
            <p:cxnSp>
              <p:nvCxnSpPr>
                <p:cNvPr id="301" name="Straight Connector 300">
                  <a:extLst>
                    <a:ext uri="{FF2B5EF4-FFF2-40B4-BE49-F238E27FC236}">
                      <a16:creationId xmlns:a16="http://schemas.microsoft.com/office/drawing/2014/main" id="{C973DD4E-3E37-5939-C243-DFD5AE7A93A9}"/>
                    </a:ext>
                  </a:extLst>
                </p:cNvPr>
                <p:cNvCxnSpPr>
                  <a:cxnSpLocks/>
                </p:cNvCxnSpPr>
                <p:nvPr/>
              </p:nvCxnSpPr>
              <p:spPr>
                <a:xfrm>
                  <a:off x="27930683" y="14250204"/>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02" name="TextBox 301">
                  <a:extLst>
                    <a:ext uri="{FF2B5EF4-FFF2-40B4-BE49-F238E27FC236}">
                      <a16:creationId xmlns:a16="http://schemas.microsoft.com/office/drawing/2014/main" id="{2287DCE9-E704-F55B-FA77-89A52473794F}"/>
                    </a:ext>
                  </a:extLst>
                </p:cNvPr>
                <p:cNvSpPr txBox="1"/>
                <p:nvPr/>
              </p:nvSpPr>
              <p:spPr>
                <a:xfrm>
                  <a:off x="27653532" y="1413166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cxnSp>
              <p:nvCxnSpPr>
                <p:cNvPr id="303" name="Straight Connector 302">
                  <a:extLst>
                    <a:ext uri="{FF2B5EF4-FFF2-40B4-BE49-F238E27FC236}">
                      <a16:creationId xmlns:a16="http://schemas.microsoft.com/office/drawing/2014/main" id="{494B462B-27C9-1274-A213-4B3AE3FCD3BF}"/>
                    </a:ext>
                  </a:extLst>
                </p:cNvPr>
                <p:cNvCxnSpPr>
                  <a:cxnSpLocks/>
                </p:cNvCxnSpPr>
                <p:nvPr/>
              </p:nvCxnSpPr>
              <p:spPr>
                <a:xfrm>
                  <a:off x="27930683" y="14383350"/>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04" name="TextBox 303">
                  <a:extLst>
                    <a:ext uri="{FF2B5EF4-FFF2-40B4-BE49-F238E27FC236}">
                      <a16:creationId xmlns:a16="http://schemas.microsoft.com/office/drawing/2014/main" id="{A658DEE4-C361-D3F2-512C-B6CCE867E5FC}"/>
                    </a:ext>
                  </a:extLst>
                </p:cNvPr>
                <p:cNvSpPr txBox="1"/>
                <p:nvPr/>
              </p:nvSpPr>
              <p:spPr>
                <a:xfrm>
                  <a:off x="27653532" y="14264670"/>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–100</a:t>
                  </a:r>
                </a:p>
              </p:txBody>
            </p:sp>
            <p:sp>
              <p:nvSpPr>
                <p:cNvPr id="305" name="TextBox 304">
                  <a:extLst>
                    <a:ext uri="{FF2B5EF4-FFF2-40B4-BE49-F238E27FC236}">
                      <a16:creationId xmlns:a16="http://schemas.microsoft.com/office/drawing/2014/main" id="{6564A7C3-61D9-14F9-9455-1FDA997EFC05}"/>
                    </a:ext>
                  </a:extLst>
                </p:cNvPr>
                <p:cNvSpPr txBox="1"/>
                <p:nvPr/>
              </p:nvSpPr>
              <p:spPr>
                <a:xfrm rot="16200000">
                  <a:off x="26694857" y="13470711"/>
                  <a:ext cx="1607720" cy="237361"/>
                </a:xfrm>
                <a:prstGeom prst="rect">
                  <a:avLst/>
                </a:prstGeom>
                <a:noFill/>
              </p:spPr>
              <p:txBody>
                <a:bodyPr wrap="none" lIns="0" tIns="0" rIns="0" bIns="0" rtlCol="0" anchor="ctr">
                  <a:noAutofit/>
                </a:bodyPr>
                <a:lstStyle/>
                <a:p>
                  <a:pPr algn="ctr">
                    <a:lnSpc>
                      <a:spcPct val="90000"/>
                    </a:lnSpc>
                  </a:pPr>
                  <a:r>
                    <a:rPr lang="en-US" sz="1000" b="1" dirty="0">
                      <a:latin typeface="Calibri" panose="020F0502020204030204" pitchFamily="34" charset="0"/>
                      <a:ea typeface="Calibri" panose="020F0502020204030204" pitchFamily="34" charset="0"/>
                      <a:cs typeface="Calibri" panose="020F0502020204030204" pitchFamily="34" charset="0"/>
                    </a:rPr>
                    <a:t>Change from</a:t>
                  </a:r>
                  <a:br>
                    <a:rPr lang="en-US" sz="1000" b="1" dirty="0">
                      <a:latin typeface="Calibri" panose="020F0502020204030204" pitchFamily="34" charset="0"/>
                      <a:ea typeface="Calibri" panose="020F0502020204030204" pitchFamily="34" charset="0"/>
                      <a:cs typeface="Calibri" panose="020F0502020204030204" pitchFamily="34" charset="0"/>
                    </a:rPr>
                  </a:br>
                  <a:r>
                    <a:rPr lang="en-US" sz="1000" b="1" dirty="0">
                      <a:latin typeface="Calibri" panose="020F0502020204030204" pitchFamily="34" charset="0"/>
                      <a:ea typeface="Calibri" panose="020F0502020204030204" pitchFamily="34" charset="0"/>
                      <a:cs typeface="Calibri" panose="020F0502020204030204" pitchFamily="34" charset="0"/>
                    </a:rPr>
                    <a:t>baseline in PSA value (%)</a:t>
                  </a:r>
                </a:p>
              </p:txBody>
            </p:sp>
            <p:cxnSp>
              <p:nvCxnSpPr>
                <p:cNvPr id="306" name="Straight Connector 305">
                  <a:extLst>
                    <a:ext uri="{FF2B5EF4-FFF2-40B4-BE49-F238E27FC236}">
                      <a16:creationId xmlns:a16="http://schemas.microsoft.com/office/drawing/2014/main" id="{36B5BF7D-CEF3-CA72-9D1D-06D1E86A8CBC}"/>
                    </a:ext>
                  </a:extLst>
                </p:cNvPr>
                <p:cNvCxnSpPr>
                  <a:cxnSpLocks/>
                </p:cNvCxnSpPr>
                <p:nvPr/>
              </p:nvCxnSpPr>
              <p:spPr>
                <a:xfrm flipV="1">
                  <a:off x="27991512" y="12785276"/>
                  <a:ext cx="0" cy="1635574"/>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307" name="Straight Connector 306">
                  <a:extLst>
                    <a:ext uri="{FF2B5EF4-FFF2-40B4-BE49-F238E27FC236}">
                      <a16:creationId xmlns:a16="http://schemas.microsoft.com/office/drawing/2014/main" id="{A601B656-5041-3626-CF7E-41DE59CBCDF6}"/>
                    </a:ext>
                  </a:extLst>
                </p:cNvPr>
                <p:cNvCxnSpPr>
                  <a:cxnSpLocks/>
                </p:cNvCxnSpPr>
                <p:nvPr/>
              </p:nvCxnSpPr>
              <p:spPr>
                <a:xfrm>
                  <a:off x="27998738" y="14050657"/>
                  <a:ext cx="6206049" cy="0"/>
                </a:xfrm>
                <a:prstGeom prst="line">
                  <a:avLst/>
                </a:prstGeom>
                <a:solidFill>
                  <a:srgbClr val="E97132"/>
                </a:solidFill>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266B45A3-E1EB-F87F-19A2-CF87026D6E72}"/>
                    </a:ext>
                  </a:extLst>
                </p:cNvPr>
                <p:cNvCxnSpPr>
                  <a:cxnSpLocks/>
                </p:cNvCxnSpPr>
                <p:nvPr/>
              </p:nvCxnSpPr>
              <p:spPr>
                <a:xfrm>
                  <a:off x="27998738" y="14250204"/>
                  <a:ext cx="6206049" cy="0"/>
                </a:xfrm>
                <a:prstGeom prst="line">
                  <a:avLst/>
                </a:prstGeom>
                <a:solidFill>
                  <a:srgbClr val="E97132"/>
                </a:solidFill>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cxnSp>
              <p:nvCxnSpPr>
                <p:cNvPr id="309" name="Straight Connector 308">
                  <a:extLst>
                    <a:ext uri="{FF2B5EF4-FFF2-40B4-BE49-F238E27FC236}">
                      <a16:creationId xmlns:a16="http://schemas.microsoft.com/office/drawing/2014/main" id="{782FEBA4-7F57-9602-2EEF-5B4DF8147833}"/>
                    </a:ext>
                  </a:extLst>
                </p:cNvPr>
                <p:cNvCxnSpPr>
                  <a:cxnSpLocks/>
                </p:cNvCxnSpPr>
                <p:nvPr/>
              </p:nvCxnSpPr>
              <p:spPr>
                <a:xfrm>
                  <a:off x="27998738" y="14357498"/>
                  <a:ext cx="6206049" cy="0"/>
                </a:xfrm>
                <a:prstGeom prst="line">
                  <a:avLst/>
                </a:prstGeom>
                <a:solidFill>
                  <a:srgbClr val="E97132"/>
                </a:solidFill>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sp>
              <p:nvSpPr>
                <p:cNvPr id="310" name="TextBox 309">
                  <a:extLst>
                    <a:ext uri="{FF2B5EF4-FFF2-40B4-BE49-F238E27FC236}">
                      <a16:creationId xmlns:a16="http://schemas.microsoft.com/office/drawing/2014/main" id="{D4B5DC33-2BE5-AF76-B1C9-794C28F014F3}"/>
                    </a:ext>
                  </a:extLst>
                </p:cNvPr>
                <p:cNvSpPr txBox="1"/>
                <p:nvPr/>
              </p:nvSpPr>
              <p:spPr>
                <a:xfrm>
                  <a:off x="27653532" y="12668180"/>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500</a:t>
                  </a:r>
                </a:p>
              </p:txBody>
            </p:sp>
            <p:sp>
              <p:nvSpPr>
                <p:cNvPr id="311" name="TextBox 310">
                  <a:extLst>
                    <a:ext uri="{FF2B5EF4-FFF2-40B4-BE49-F238E27FC236}">
                      <a16:creationId xmlns:a16="http://schemas.microsoft.com/office/drawing/2014/main" id="{7E051785-DA02-E703-0615-62322A545127}"/>
                    </a:ext>
                  </a:extLst>
                </p:cNvPr>
                <p:cNvSpPr txBox="1"/>
                <p:nvPr/>
              </p:nvSpPr>
              <p:spPr>
                <a:xfrm>
                  <a:off x="28159358" y="14635842"/>
                  <a:ext cx="6209575" cy="237361"/>
                </a:xfrm>
                <a:prstGeom prst="rect">
                  <a:avLst/>
                </a:prstGeom>
                <a:noFill/>
              </p:spPr>
              <p:txBody>
                <a:bodyPr wrap="none" lIns="0" tIns="0" rIns="0" bIns="0" rtlCol="0" anchor="ctr">
                  <a:noAutofit/>
                </a:bodyPr>
                <a:lstStyle/>
                <a:p>
                  <a:pPr algn="ctr">
                    <a:lnSpc>
                      <a:spcPct val="90000"/>
                    </a:lnSpc>
                  </a:pPr>
                  <a:r>
                    <a:rPr lang="en-US" sz="1000" b="1" dirty="0">
                      <a:latin typeface="Calibri" panose="020F0502020204030204" pitchFamily="34" charset="0"/>
                      <a:ea typeface="Calibri" panose="020F0502020204030204" pitchFamily="34" charset="0"/>
                      <a:cs typeface="Calibri" panose="020F0502020204030204" pitchFamily="34" charset="0"/>
                    </a:rPr>
                    <a:t>Weeks from first dose of any component of study treatment</a:t>
                  </a:r>
                </a:p>
              </p:txBody>
            </p:sp>
            <p:sp>
              <p:nvSpPr>
                <p:cNvPr id="351" name="TextBox 350">
                  <a:extLst>
                    <a:ext uri="{FF2B5EF4-FFF2-40B4-BE49-F238E27FC236}">
                      <a16:creationId xmlns:a16="http://schemas.microsoft.com/office/drawing/2014/main" id="{16CE7222-3875-1FC5-4E87-5E9C979B9FCB}"/>
                    </a:ext>
                  </a:extLst>
                </p:cNvPr>
                <p:cNvSpPr txBox="1"/>
                <p:nvPr/>
              </p:nvSpPr>
              <p:spPr>
                <a:xfrm>
                  <a:off x="33063802" y="12707454"/>
                  <a:ext cx="1199328"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New anti-cancer treatment</a:t>
                  </a:r>
                </a:p>
              </p:txBody>
            </p:sp>
            <p:cxnSp>
              <p:nvCxnSpPr>
                <p:cNvPr id="313" name="Straight Connector 312">
                  <a:extLst>
                    <a:ext uri="{FF2B5EF4-FFF2-40B4-BE49-F238E27FC236}">
                      <a16:creationId xmlns:a16="http://schemas.microsoft.com/office/drawing/2014/main" id="{449E3D8B-83B4-EA9B-2378-71B048F5EF43}"/>
                    </a:ext>
                  </a:extLst>
                </p:cNvPr>
                <p:cNvCxnSpPr>
                  <a:cxnSpLocks/>
                </p:cNvCxnSpPr>
                <p:nvPr/>
              </p:nvCxnSpPr>
              <p:spPr>
                <a:xfrm>
                  <a:off x="27930683" y="13051836"/>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14" name="TextBox 313">
                  <a:extLst>
                    <a:ext uri="{FF2B5EF4-FFF2-40B4-BE49-F238E27FC236}">
                      <a16:creationId xmlns:a16="http://schemas.microsoft.com/office/drawing/2014/main" id="{90937D6C-2062-CF55-DFB4-4F814351992A}"/>
                    </a:ext>
                  </a:extLst>
                </p:cNvPr>
                <p:cNvSpPr txBox="1"/>
                <p:nvPr/>
              </p:nvSpPr>
              <p:spPr>
                <a:xfrm>
                  <a:off x="27653532" y="12935254"/>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400</a:t>
                  </a:r>
                </a:p>
              </p:txBody>
            </p:sp>
            <p:cxnSp>
              <p:nvCxnSpPr>
                <p:cNvPr id="315" name="Straight Connector 314">
                  <a:extLst>
                    <a:ext uri="{FF2B5EF4-FFF2-40B4-BE49-F238E27FC236}">
                      <a16:creationId xmlns:a16="http://schemas.microsoft.com/office/drawing/2014/main" id="{D5E896AE-5A71-A2E6-2F66-BE776F751763}"/>
                    </a:ext>
                  </a:extLst>
                </p:cNvPr>
                <p:cNvCxnSpPr>
                  <a:cxnSpLocks/>
                </p:cNvCxnSpPr>
                <p:nvPr/>
              </p:nvCxnSpPr>
              <p:spPr>
                <a:xfrm>
                  <a:off x="27930683" y="13451292"/>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16" name="TextBox 315">
                  <a:extLst>
                    <a:ext uri="{FF2B5EF4-FFF2-40B4-BE49-F238E27FC236}">
                      <a16:creationId xmlns:a16="http://schemas.microsoft.com/office/drawing/2014/main" id="{FD33E5FB-10B4-11A6-372F-FEA805196E7F}"/>
                    </a:ext>
                  </a:extLst>
                </p:cNvPr>
                <p:cNvSpPr txBox="1"/>
                <p:nvPr/>
              </p:nvSpPr>
              <p:spPr>
                <a:xfrm>
                  <a:off x="27653532" y="13334964"/>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250</a:t>
                  </a:r>
                </a:p>
              </p:txBody>
            </p:sp>
            <p:cxnSp>
              <p:nvCxnSpPr>
                <p:cNvPr id="317" name="Straight Connector 316">
                  <a:extLst>
                    <a:ext uri="{FF2B5EF4-FFF2-40B4-BE49-F238E27FC236}">
                      <a16:creationId xmlns:a16="http://schemas.microsoft.com/office/drawing/2014/main" id="{3B3C1D3D-FAEC-1775-1795-53F279F427F7}"/>
                    </a:ext>
                  </a:extLst>
                </p:cNvPr>
                <p:cNvCxnSpPr>
                  <a:cxnSpLocks/>
                </p:cNvCxnSpPr>
                <p:nvPr/>
              </p:nvCxnSpPr>
              <p:spPr>
                <a:xfrm>
                  <a:off x="27930683" y="13717596"/>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18" name="TextBox 317">
                  <a:extLst>
                    <a:ext uri="{FF2B5EF4-FFF2-40B4-BE49-F238E27FC236}">
                      <a16:creationId xmlns:a16="http://schemas.microsoft.com/office/drawing/2014/main" id="{5DD8CF62-1F89-3066-98CF-62DF74B92F30}"/>
                    </a:ext>
                  </a:extLst>
                </p:cNvPr>
                <p:cNvSpPr txBox="1"/>
                <p:nvPr/>
              </p:nvSpPr>
              <p:spPr>
                <a:xfrm>
                  <a:off x="27653532" y="13601324"/>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150</a:t>
                  </a:r>
                </a:p>
              </p:txBody>
            </p:sp>
            <p:cxnSp>
              <p:nvCxnSpPr>
                <p:cNvPr id="319" name="Straight Connector 318">
                  <a:extLst>
                    <a:ext uri="{FF2B5EF4-FFF2-40B4-BE49-F238E27FC236}">
                      <a16:creationId xmlns:a16="http://schemas.microsoft.com/office/drawing/2014/main" id="{7A2DB6D0-6AE3-95EF-72C8-2B768E772131}"/>
                    </a:ext>
                  </a:extLst>
                </p:cNvPr>
                <p:cNvCxnSpPr>
                  <a:cxnSpLocks/>
                </p:cNvCxnSpPr>
                <p:nvPr/>
              </p:nvCxnSpPr>
              <p:spPr>
                <a:xfrm>
                  <a:off x="27930683" y="1385074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20" name="TextBox 319">
                  <a:extLst>
                    <a:ext uri="{FF2B5EF4-FFF2-40B4-BE49-F238E27FC236}">
                      <a16:creationId xmlns:a16="http://schemas.microsoft.com/office/drawing/2014/main" id="{B710996C-D004-3AB5-30DF-2D3C8B673BCE}"/>
                    </a:ext>
                  </a:extLst>
                </p:cNvPr>
                <p:cNvSpPr txBox="1"/>
                <p:nvPr/>
              </p:nvSpPr>
              <p:spPr>
                <a:xfrm>
                  <a:off x="27653532" y="13729911"/>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100</a:t>
                  </a:r>
                </a:p>
              </p:txBody>
            </p:sp>
            <p:cxnSp>
              <p:nvCxnSpPr>
                <p:cNvPr id="321" name="Straight Connector 320">
                  <a:extLst>
                    <a:ext uri="{FF2B5EF4-FFF2-40B4-BE49-F238E27FC236}">
                      <a16:creationId xmlns:a16="http://schemas.microsoft.com/office/drawing/2014/main" id="{BEB25900-87D0-CD13-AB18-41DF6E36C3D9}"/>
                    </a:ext>
                  </a:extLst>
                </p:cNvPr>
                <p:cNvCxnSpPr>
                  <a:cxnSpLocks/>
                </p:cNvCxnSpPr>
                <p:nvPr/>
              </p:nvCxnSpPr>
              <p:spPr>
                <a:xfrm>
                  <a:off x="27930683" y="13983900"/>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22" name="TextBox 321">
                  <a:extLst>
                    <a:ext uri="{FF2B5EF4-FFF2-40B4-BE49-F238E27FC236}">
                      <a16:creationId xmlns:a16="http://schemas.microsoft.com/office/drawing/2014/main" id="{03FC1761-0EFD-0A99-E370-78CD6C52C85F}"/>
                    </a:ext>
                  </a:extLst>
                </p:cNvPr>
                <p:cNvSpPr txBox="1"/>
                <p:nvPr/>
              </p:nvSpPr>
              <p:spPr>
                <a:xfrm>
                  <a:off x="27653532" y="13867343"/>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cxnSp>
              <p:nvCxnSpPr>
                <p:cNvPr id="323" name="Straight Connector 322">
                  <a:extLst>
                    <a:ext uri="{FF2B5EF4-FFF2-40B4-BE49-F238E27FC236}">
                      <a16:creationId xmlns:a16="http://schemas.microsoft.com/office/drawing/2014/main" id="{29F9A3DE-640F-9D9D-F51E-AC611B925366}"/>
                    </a:ext>
                  </a:extLst>
                </p:cNvPr>
                <p:cNvCxnSpPr>
                  <a:cxnSpLocks/>
                </p:cNvCxnSpPr>
                <p:nvPr/>
              </p:nvCxnSpPr>
              <p:spPr>
                <a:xfrm>
                  <a:off x="27930683" y="14117052"/>
                  <a:ext cx="62748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24" name="TextBox 323">
                  <a:extLst>
                    <a:ext uri="{FF2B5EF4-FFF2-40B4-BE49-F238E27FC236}">
                      <a16:creationId xmlns:a16="http://schemas.microsoft.com/office/drawing/2014/main" id="{44F701B9-A775-230B-8E66-01A1FC77FEC7}"/>
                    </a:ext>
                  </a:extLst>
                </p:cNvPr>
                <p:cNvSpPr txBox="1"/>
                <p:nvPr/>
              </p:nvSpPr>
              <p:spPr>
                <a:xfrm>
                  <a:off x="27653532" y="1399831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0</a:t>
                  </a:r>
                </a:p>
              </p:txBody>
            </p:sp>
            <p:cxnSp>
              <p:nvCxnSpPr>
                <p:cNvPr id="325" name="Straight Connector 324">
                  <a:extLst>
                    <a:ext uri="{FF2B5EF4-FFF2-40B4-BE49-F238E27FC236}">
                      <a16:creationId xmlns:a16="http://schemas.microsoft.com/office/drawing/2014/main" id="{BDE7DCDA-1AF9-8AD3-EB23-877AD8120F76}"/>
                    </a:ext>
                  </a:extLst>
                </p:cNvPr>
                <p:cNvCxnSpPr>
                  <a:cxnSpLocks/>
                </p:cNvCxnSpPr>
                <p:nvPr/>
              </p:nvCxnSpPr>
              <p:spPr>
                <a:xfrm>
                  <a:off x="27997358" y="14421450"/>
                  <a:ext cx="6204536"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26" name="TextBox 325">
                  <a:extLst>
                    <a:ext uri="{FF2B5EF4-FFF2-40B4-BE49-F238E27FC236}">
                      <a16:creationId xmlns:a16="http://schemas.microsoft.com/office/drawing/2014/main" id="{C035DF98-3279-D5D0-93F9-138E26A03A9E}"/>
                    </a:ext>
                  </a:extLst>
                </p:cNvPr>
                <p:cNvSpPr txBox="1"/>
                <p:nvPr/>
              </p:nvSpPr>
              <p:spPr>
                <a:xfrm>
                  <a:off x="28182169"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0</a:t>
                  </a:r>
                </a:p>
              </p:txBody>
            </p:sp>
            <p:cxnSp>
              <p:nvCxnSpPr>
                <p:cNvPr id="327" name="Straight Connector 326">
                  <a:extLst>
                    <a:ext uri="{FF2B5EF4-FFF2-40B4-BE49-F238E27FC236}">
                      <a16:creationId xmlns:a16="http://schemas.microsoft.com/office/drawing/2014/main" id="{3F36F282-B58E-C841-7F5E-E7386BF51EC6}"/>
                    </a:ext>
                  </a:extLst>
                </p:cNvPr>
                <p:cNvCxnSpPr>
                  <a:cxnSpLocks/>
                </p:cNvCxnSpPr>
                <p:nvPr/>
              </p:nvCxnSpPr>
              <p:spPr>
                <a:xfrm rot="16200000">
                  <a:off x="28274551" y="144547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28" name="TextBox 327">
                  <a:extLst>
                    <a:ext uri="{FF2B5EF4-FFF2-40B4-BE49-F238E27FC236}">
                      <a16:creationId xmlns:a16="http://schemas.microsoft.com/office/drawing/2014/main" id="{32FEF7F7-80F7-96AC-EDEB-F354ED968247}"/>
                    </a:ext>
                  </a:extLst>
                </p:cNvPr>
                <p:cNvSpPr txBox="1"/>
                <p:nvPr/>
              </p:nvSpPr>
              <p:spPr>
                <a:xfrm>
                  <a:off x="28751288"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a:t>
                  </a:r>
                </a:p>
              </p:txBody>
            </p:sp>
            <p:cxnSp>
              <p:nvCxnSpPr>
                <p:cNvPr id="329" name="Straight Connector 328">
                  <a:extLst>
                    <a:ext uri="{FF2B5EF4-FFF2-40B4-BE49-F238E27FC236}">
                      <a16:creationId xmlns:a16="http://schemas.microsoft.com/office/drawing/2014/main" id="{3ED303E9-7DEF-D2E4-839E-276B42D16919}"/>
                    </a:ext>
                  </a:extLst>
                </p:cNvPr>
                <p:cNvCxnSpPr>
                  <a:cxnSpLocks/>
                </p:cNvCxnSpPr>
                <p:nvPr/>
              </p:nvCxnSpPr>
              <p:spPr>
                <a:xfrm rot="16200000">
                  <a:off x="28839622" y="144547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30" name="TextBox 329">
                  <a:extLst>
                    <a:ext uri="{FF2B5EF4-FFF2-40B4-BE49-F238E27FC236}">
                      <a16:creationId xmlns:a16="http://schemas.microsoft.com/office/drawing/2014/main" id="{364C9D1C-7359-2582-653F-9430EEBCF63B}"/>
                    </a:ext>
                  </a:extLst>
                </p:cNvPr>
                <p:cNvSpPr txBox="1"/>
                <p:nvPr/>
              </p:nvSpPr>
              <p:spPr>
                <a:xfrm>
                  <a:off x="29315644"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20</a:t>
                  </a:r>
                </a:p>
              </p:txBody>
            </p:sp>
            <p:cxnSp>
              <p:nvCxnSpPr>
                <p:cNvPr id="331" name="Straight Connector 330">
                  <a:extLst>
                    <a:ext uri="{FF2B5EF4-FFF2-40B4-BE49-F238E27FC236}">
                      <a16:creationId xmlns:a16="http://schemas.microsoft.com/office/drawing/2014/main" id="{E1834A38-B93F-0DD0-A220-1F06BBDD7D2B}"/>
                    </a:ext>
                  </a:extLst>
                </p:cNvPr>
                <p:cNvCxnSpPr>
                  <a:cxnSpLocks/>
                </p:cNvCxnSpPr>
                <p:nvPr/>
              </p:nvCxnSpPr>
              <p:spPr>
                <a:xfrm rot="16200000">
                  <a:off x="29404693" y="144547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32" name="TextBox 331">
                  <a:extLst>
                    <a:ext uri="{FF2B5EF4-FFF2-40B4-BE49-F238E27FC236}">
                      <a16:creationId xmlns:a16="http://schemas.microsoft.com/office/drawing/2014/main" id="{8DE0E51B-EA1F-BA11-B3F9-95E8F3E66AEA}"/>
                    </a:ext>
                  </a:extLst>
                </p:cNvPr>
                <p:cNvSpPr txBox="1"/>
                <p:nvPr/>
              </p:nvSpPr>
              <p:spPr>
                <a:xfrm>
                  <a:off x="29880000"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30</a:t>
                  </a:r>
                </a:p>
              </p:txBody>
            </p:sp>
            <p:cxnSp>
              <p:nvCxnSpPr>
                <p:cNvPr id="333" name="Straight Connector 332">
                  <a:extLst>
                    <a:ext uri="{FF2B5EF4-FFF2-40B4-BE49-F238E27FC236}">
                      <a16:creationId xmlns:a16="http://schemas.microsoft.com/office/drawing/2014/main" id="{D83CC611-688E-C651-7CC5-B3AA3B3A6D79}"/>
                    </a:ext>
                  </a:extLst>
                </p:cNvPr>
                <p:cNvCxnSpPr>
                  <a:cxnSpLocks/>
                </p:cNvCxnSpPr>
                <p:nvPr/>
              </p:nvCxnSpPr>
              <p:spPr>
                <a:xfrm rot="16200000">
                  <a:off x="29969764" y="144547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34" name="TextBox 333">
                  <a:extLst>
                    <a:ext uri="{FF2B5EF4-FFF2-40B4-BE49-F238E27FC236}">
                      <a16:creationId xmlns:a16="http://schemas.microsoft.com/office/drawing/2014/main" id="{A699F5A5-776F-2F41-21C0-C1C49F657B1D}"/>
                    </a:ext>
                  </a:extLst>
                </p:cNvPr>
                <p:cNvSpPr txBox="1"/>
                <p:nvPr/>
              </p:nvSpPr>
              <p:spPr>
                <a:xfrm>
                  <a:off x="30441975"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40</a:t>
                  </a:r>
                </a:p>
              </p:txBody>
            </p:sp>
            <p:cxnSp>
              <p:nvCxnSpPr>
                <p:cNvPr id="335" name="Straight Connector 334">
                  <a:extLst>
                    <a:ext uri="{FF2B5EF4-FFF2-40B4-BE49-F238E27FC236}">
                      <a16:creationId xmlns:a16="http://schemas.microsoft.com/office/drawing/2014/main" id="{31215AE0-76EC-BB39-3D49-20B9BD545EBC}"/>
                    </a:ext>
                  </a:extLst>
                </p:cNvPr>
                <p:cNvCxnSpPr>
                  <a:cxnSpLocks/>
                </p:cNvCxnSpPr>
                <p:nvPr/>
              </p:nvCxnSpPr>
              <p:spPr>
                <a:xfrm rot="16200000">
                  <a:off x="30534835" y="144547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36" name="TextBox 335">
                  <a:extLst>
                    <a:ext uri="{FF2B5EF4-FFF2-40B4-BE49-F238E27FC236}">
                      <a16:creationId xmlns:a16="http://schemas.microsoft.com/office/drawing/2014/main" id="{4C5FEFBA-C124-7A7D-F3E1-DF4EECEB299D}"/>
                    </a:ext>
                  </a:extLst>
                </p:cNvPr>
                <p:cNvSpPr txBox="1"/>
                <p:nvPr/>
              </p:nvSpPr>
              <p:spPr>
                <a:xfrm>
                  <a:off x="31006331"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cxnSp>
              <p:nvCxnSpPr>
                <p:cNvPr id="337" name="Straight Connector 336">
                  <a:extLst>
                    <a:ext uri="{FF2B5EF4-FFF2-40B4-BE49-F238E27FC236}">
                      <a16:creationId xmlns:a16="http://schemas.microsoft.com/office/drawing/2014/main" id="{B6672129-DA91-0295-B412-E652EFA4A882}"/>
                    </a:ext>
                  </a:extLst>
                </p:cNvPr>
                <p:cNvCxnSpPr>
                  <a:cxnSpLocks/>
                </p:cNvCxnSpPr>
                <p:nvPr/>
              </p:nvCxnSpPr>
              <p:spPr>
                <a:xfrm rot="16200000">
                  <a:off x="31099906" y="144547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38" name="TextBox 337">
                  <a:extLst>
                    <a:ext uri="{FF2B5EF4-FFF2-40B4-BE49-F238E27FC236}">
                      <a16:creationId xmlns:a16="http://schemas.microsoft.com/office/drawing/2014/main" id="{CD091F84-CB02-114B-26AF-0C780B0A1987}"/>
                    </a:ext>
                  </a:extLst>
                </p:cNvPr>
                <p:cNvSpPr txBox="1"/>
                <p:nvPr/>
              </p:nvSpPr>
              <p:spPr>
                <a:xfrm>
                  <a:off x="31570687"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60</a:t>
                  </a:r>
                </a:p>
              </p:txBody>
            </p:sp>
            <p:cxnSp>
              <p:nvCxnSpPr>
                <p:cNvPr id="339" name="Straight Connector 338">
                  <a:extLst>
                    <a:ext uri="{FF2B5EF4-FFF2-40B4-BE49-F238E27FC236}">
                      <a16:creationId xmlns:a16="http://schemas.microsoft.com/office/drawing/2014/main" id="{2BDAA230-D63E-375B-11D3-B48E78D40935}"/>
                    </a:ext>
                  </a:extLst>
                </p:cNvPr>
                <p:cNvCxnSpPr>
                  <a:cxnSpLocks/>
                </p:cNvCxnSpPr>
                <p:nvPr/>
              </p:nvCxnSpPr>
              <p:spPr>
                <a:xfrm rot="16200000">
                  <a:off x="31664977" y="144547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40" name="TextBox 339">
                  <a:extLst>
                    <a:ext uri="{FF2B5EF4-FFF2-40B4-BE49-F238E27FC236}">
                      <a16:creationId xmlns:a16="http://schemas.microsoft.com/office/drawing/2014/main" id="{CD1DCABA-76D4-94EE-066A-EF822C063026}"/>
                    </a:ext>
                  </a:extLst>
                </p:cNvPr>
                <p:cNvSpPr txBox="1"/>
                <p:nvPr/>
              </p:nvSpPr>
              <p:spPr>
                <a:xfrm>
                  <a:off x="32135044"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70</a:t>
                  </a:r>
                </a:p>
              </p:txBody>
            </p:sp>
            <p:cxnSp>
              <p:nvCxnSpPr>
                <p:cNvPr id="341" name="Straight Connector 340">
                  <a:extLst>
                    <a:ext uri="{FF2B5EF4-FFF2-40B4-BE49-F238E27FC236}">
                      <a16:creationId xmlns:a16="http://schemas.microsoft.com/office/drawing/2014/main" id="{3E97E8F4-93BA-45C7-3D91-12DB5735C062}"/>
                    </a:ext>
                  </a:extLst>
                </p:cNvPr>
                <p:cNvCxnSpPr>
                  <a:cxnSpLocks/>
                </p:cNvCxnSpPr>
                <p:nvPr/>
              </p:nvCxnSpPr>
              <p:spPr>
                <a:xfrm rot="16200000">
                  <a:off x="32230048" y="144547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42" name="TextBox 341">
                  <a:extLst>
                    <a:ext uri="{FF2B5EF4-FFF2-40B4-BE49-F238E27FC236}">
                      <a16:creationId xmlns:a16="http://schemas.microsoft.com/office/drawing/2014/main" id="{CAF2DC67-6BCC-2172-4703-0C94D9D9DDEB}"/>
                    </a:ext>
                  </a:extLst>
                </p:cNvPr>
                <p:cNvSpPr txBox="1"/>
                <p:nvPr/>
              </p:nvSpPr>
              <p:spPr>
                <a:xfrm>
                  <a:off x="32699400"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80</a:t>
                  </a:r>
                </a:p>
              </p:txBody>
            </p:sp>
            <p:cxnSp>
              <p:nvCxnSpPr>
                <p:cNvPr id="343" name="Straight Connector 342">
                  <a:extLst>
                    <a:ext uri="{FF2B5EF4-FFF2-40B4-BE49-F238E27FC236}">
                      <a16:creationId xmlns:a16="http://schemas.microsoft.com/office/drawing/2014/main" id="{5C29E03B-DA77-B8F0-39F9-330D40226E28}"/>
                    </a:ext>
                  </a:extLst>
                </p:cNvPr>
                <p:cNvCxnSpPr>
                  <a:cxnSpLocks/>
                </p:cNvCxnSpPr>
                <p:nvPr/>
              </p:nvCxnSpPr>
              <p:spPr>
                <a:xfrm rot="16200000">
                  <a:off x="32795119" y="144547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44" name="TextBox 343">
                  <a:extLst>
                    <a:ext uri="{FF2B5EF4-FFF2-40B4-BE49-F238E27FC236}">
                      <a16:creationId xmlns:a16="http://schemas.microsoft.com/office/drawing/2014/main" id="{7946B6C3-E2F1-1090-68E0-EC1D3F287EF8}"/>
                    </a:ext>
                  </a:extLst>
                </p:cNvPr>
                <p:cNvSpPr txBox="1"/>
                <p:nvPr/>
              </p:nvSpPr>
              <p:spPr>
                <a:xfrm>
                  <a:off x="33261375"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90</a:t>
                  </a:r>
                </a:p>
              </p:txBody>
            </p:sp>
            <p:cxnSp>
              <p:nvCxnSpPr>
                <p:cNvPr id="345" name="Straight Connector 344">
                  <a:extLst>
                    <a:ext uri="{FF2B5EF4-FFF2-40B4-BE49-F238E27FC236}">
                      <a16:creationId xmlns:a16="http://schemas.microsoft.com/office/drawing/2014/main" id="{DF07C959-CEAD-0FBF-B336-64189BEF121C}"/>
                    </a:ext>
                  </a:extLst>
                </p:cNvPr>
                <p:cNvCxnSpPr>
                  <a:cxnSpLocks/>
                </p:cNvCxnSpPr>
                <p:nvPr/>
              </p:nvCxnSpPr>
              <p:spPr>
                <a:xfrm rot="16200000">
                  <a:off x="33360190" y="144547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46" name="TextBox 345">
                  <a:extLst>
                    <a:ext uri="{FF2B5EF4-FFF2-40B4-BE49-F238E27FC236}">
                      <a16:creationId xmlns:a16="http://schemas.microsoft.com/office/drawing/2014/main" id="{B14FCBB8-386A-5888-B678-651F9A06DC6A}"/>
                    </a:ext>
                  </a:extLst>
                </p:cNvPr>
                <p:cNvSpPr txBox="1"/>
                <p:nvPr/>
              </p:nvSpPr>
              <p:spPr>
                <a:xfrm>
                  <a:off x="33832875"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100</a:t>
                  </a:r>
                </a:p>
              </p:txBody>
            </p:sp>
            <p:cxnSp>
              <p:nvCxnSpPr>
                <p:cNvPr id="347" name="Straight Connector 346">
                  <a:extLst>
                    <a:ext uri="{FF2B5EF4-FFF2-40B4-BE49-F238E27FC236}">
                      <a16:creationId xmlns:a16="http://schemas.microsoft.com/office/drawing/2014/main" id="{CDBB1C5A-4722-BE51-F8E4-CD97A14751BF}"/>
                    </a:ext>
                  </a:extLst>
                </p:cNvPr>
                <p:cNvCxnSpPr>
                  <a:cxnSpLocks/>
                </p:cNvCxnSpPr>
                <p:nvPr/>
              </p:nvCxnSpPr>
              <p:spPr>
                <a:xfrm rot="16200000">
                  <a:off x="33925257" y="14454788"/>
                  <a:ext cx="54000"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nvGrpSpPr>
                <p:cNvPr id="348" name="Group 347">
                  <a:extLst>
                    <a:ext uri="{FF2B5EF4-FFF2-40B4-BE49-F238E27FC236}">
                      <a16:creationId xmlns:a16="http://schemas.microsoft.com/office/drawing/2014/main" id="{777DB014-7AE6-ADB6-8063-67108030A65F}"/>
                    </a:ext>
                  </a:extLst>
                </p:cNvPr>
                <p:cNvGrpSpPr/>
                <p:nvPr/>
              </p:nvGrpSpPr>
              <p:grpSpPr>
                <a:xfrm>
                  <a:off x="33063802" y="12878211"/>
                  <a:ext cx="1199328" cy="408119"/>
                  <a:chOff x="30537298" y="9427126"/>
                  <a:chExt cx="1199328" cy="408119"/>
                </a:xfrm>
              </p:grpSpPr>
              <p:sp>
                <p:nvSpPr>
                  <p:cNvPr id="349" name="TextBox 348">
                    <a:extLst>
                      <a:ext uri="{FF2B5EF4-FFF2-40B4-BE49-F238E27FC236}">
                        <a16:creationId xmlns:a16="http://schemas.microsoft.com/office/drawing/2014/main" id="{5E3A33F9-2A32-9A86-B013-74F95B0664B0}"/>
                      </a:ext>
                    </a:extLst>
                  </p:cNvPr>
                  <p:cNvSpPr txBox="1"/>
                  <p:nvPr/>
                </p:nvSpPr>
                <p:spPr>
                  <a:xfrm>
                    <a:off x="30537298" y="9427126"/>
                    <a:ext cx="1199328" cy="237361"/>
                  </a:xfrm>
                  <a:prstGeom prst="rect">
                    <a:avLst/>
                  </a:prstGeom>
                  <a:noFill/>
                </p:spPr>
                <p:txBody>
                  <a:bodyPr wrap="none" lIns="0" tIns="0" rIns="0" bIns="0" rtlCol="0" anchor="ctr">
                    <a:noAutofit/>
                  </a:bodyPr>
                  <a:lstStyle>
                    <a:defPPr>
                      <a:defRPr kern="0"/>
                    </a:defPPr>
                    <a:lvl1pPr algn="l">
                      <a:lnSpc>
                        <a:spcPct val="90000"/>
                      </a:lnSpc>
                      <a:defRPr sz="800">
                        <a:latin typeface="+mn-lt"/>
                      </a:defRPr>
                    </a:lvl1pPr>
                  </a:lstStyle>
                  <a:p>
                    <a:r>
                      <a:rPr lang="en-US" dirty="0">
                        <a:latin typeface="Calibri" panose="020F0502020204030204" pitchFamily="34" charset="0"/>
                        <a:ea typeface="Calibri" panose="020F0502020204030204" pitchFamily="34" charset="0"/>
                        <a:cs typeface="Calibri" panose="020F0502020204030204" pitchFamily="34" charset="0"/>
                      </a:rPr>
                      <a:t>Enzalutamide off treatment</a:t>
                    </a:r>
                  </a:p>
                </p:txBody>
              </p:sp>
              <p:sp>
                <p:nvSpPr>
                  <p:cNvPr id="353" name="TextBox 352">
                    <a:extLst>
                      <a:ext uri="{FF2B5EF4-FFF2-40B4-BE49-F238E27FC236}">
                        <a16:creationId xmlns:a16="http://schemas.microsoft.com/office/drawing/2014/main" id="{8308A0CF-D4BC-3E3E-98F6-285D576AF39B}"/>
                      </a:ext>
                    </a:extLst>
                  </p:cNvPr>
                  <p:cNvSpPr txBox="1"/>
                  <p:nvPr/>
                </p:nvSpPr>
                <p:spPr>
                  <a:xfrm>
                    <a:off x="30537298" y="9597884"/>
                    <a:ext cx="1199328" cy="237361"/>
                  </a:xfrm>
                  <a:prstGeom prst="rect">
                    <a:avLst/>
                  </a:prstGeom>
                  <a:noFill/>
                </p:spPr>
                <p:txBody>
                  <a:bodyPr wrap="none" lIns="0" tIns="0" rIns="0" bIns="0" rtlCol="0" anchor="ctr">
                    <a:noAutofit/>
                  </a:bodyPr>
                  <a:lstStyle>
                    <a:defPPr>
                      <a:defRPr kern="0"/>
                    </a:defPPr>
                    <a:lvl1pPr algn="l">
                      <a:lnSpc>
                        <a:spcPct val="90000"/>
                      </a:lnSpc>
                      <a:defRPr sz="800">
                        <a:latin typeface="+mn-lt"/>
                      </a:defRPr>
                    </a:lvl1pPr>
                  </a:lstStyle>
                  <a:p>
                    <a:r>
                      <a:rPr lang="en-US" dirty="0">
                        <a:latin typeface="Calibri" panose="020F0502020204030204" pitchFamily="34" charset="0"/>
                        <a:ea typeface="Calibri" panose="020F0502020204030204" pitchFamily="34" charset="0"/>
                        <a:cs typeface="Calibri" panose="020F0502020204030204" pitchFamily="34" charset="0"/>
                      </a:rPr>
                      <a:t>Mevrometostat off treatment</a:t>
                    </a:r>
                  </a:p>
                </p:txBody>
              </p:sp>
            </p:grpSp>
          </p:grpSp>
          <p:grpSp>
            <p:nvGrpSpPr>
              <p:cNvPr id="729" name="Group 728">
                <a:extLst>
                  <a:ext uri="{FF2B5EF4-FFF2-40B4-BE49-F238E27FC236}">
                    <a16:creationId xmlns:a16="http://schemas.microsoft.com/office/drawing/2014/main" id="{A30F64FD-A699-CA71-C3AB-416AE33EF689}"/>
                  </a:ext>
                </a:extLst>
              </p:cNvPr>
              <p:cNvGrpSpPr/>
              <p:nvPr/>
            </p:nvGrpSpPr>
            <p:grpSpPr>
              <a:xfrm>
                <a:off x="33049229" y="15906138"/>
                <a:ext cx="55018" cy="23581"/>
                <a:chOff x="30974321" y="13265350"/>
                <a:chExt cx="55018" cy="23581"/>
              </a:xfrm>
            </p:grpSpPr>
            <p:cxnSp>
              <p:nvCxnSpPr>
                <p:cNvPr id="730" name="Straight Connector 729">
                  <a:extLst>
                    <a:ext uri="{FF2B5EF4-FFF2-40B4-BE49-F238E27FC236}">
                      <a16:creationId xmlns:a16="http://schemas.microsoft.com/office/drawing/2014/main" id="{1F1DF8F7-DF15-CE96-8860-48FFF02359B0}"/>
                    </a:ext>
                  </a:extLst>
                </p:cNvPr>
                <p:cNvCxnSpPr>
                  <a:cxnSpLocks/>
                </p:cNvCxnSpPr>
                <p:nvPr/>
              </p:nvCxnSpPr>
              <p:spPr>
                <a:xfrm>
                  <a:off x="31001830" y="13265350"/>
                  <a:ext cx="0" cy="23581"/>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731" name="Straight Connector 730">
                  <a:extLst>
                    <a:ext uri="{FF2B5EF4-FFF2-40B4-BE49-F238E27FC236}">
                      <a16:creationId xmlns:a16="http://schemas.microsoft.com/office/drawing/2014/main" id="{665E4E14-1813-AE65-A36B-37A77CD3301C}"/>
                    </a:ext>
                  </a:extLst>
                </p:cNvPr>
                <p:cNvCxnSpPr>
                  <a:cxnSpLocks/>
                </p:cNvCxnSpPr>
                <p:nvPr/>
              </p:nvCxnSpPr>
              <p:spPr>
                <a:xfrm>
                  <a:off x="30974321" y="13277140"/>
                  <a:ext cx="55018"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sp>
            <p:nvSpPr>
              <p:cNvPr id="765" name="Isosceles Triangle 764">
                <a:extLst>
                  <a:ext uri="{FF2B5EF4-FFF2-40B4-BE49-F238E27FC236}">
                    <a16:creationId xmlns:a16="http://schemas.microsoft.com/office/drawing/2014/main" id="{1A75AB6B-7997-93F5-A419-FE5055FE6BCC}"/>
                  </a:ext>
                </a:extLst>
              </p:cNvPr>
              <p:cNvSpPr/>
              <p:nvPr/>
            </p:nvSpPr>
            <p:spPr>
              <a:xfrm>
                <a:off x="33041835" y="15556370"/>
                <a:ext cx="68400" cy="46800"/>
              </a:xfrm>
              <a:prstGeom prs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nvGrpSpPr>
              <p:cNvPr id="958" name="Group 957">
                <a:extLst>
                  <a:ext uri="{FF2B5EF4-FFF2-40B4-BE49-F238E27FC236}">
                    <a16:creationId xmlns:a16="http://schemas.microsoft.com/office/drawing/2014/main" id="{A9BFE9E1-3E0A-8811-D13C-04A82233742E}"/>
                  </a:ext>
                </a:extLst>
              </p:cNvPr>
              <p:cNvGrpSpPr/>
              <p:nvPr/>
            </p:nvGrpSpPr>
            <p:grpSpPr>
              <a:xfrm>
                <a:off x="28403623" y="15515701"/>
                <a:ext cx="4148137" cy="1620837"/>
                <a:chOff x="28303538" y="15435263"/>
                <a:chExt cx="4148137" cy="1620837"/>
              </a:xfrm>
            </p:grpSpPr>
            <p:grpSp>
              <p:nvGrpSpPr>
                <p:cNvPr id="768" name="Group 767">
                  <a:extLst>
                    <a:ext uri="{FF2B5EF4-FFF2-40B4-BE49-F238E27FC236}">
                      <a16:creationId xmlns:a16="http://schemas.microsoft.com/office/drawing/2014/main" id="{4A171B39-AE73-49B7-19A2-A034A284DB83}"/>
                    </a:ext>
                  </a:extLst>
                </p:cNvPr>
                <p:cNvGrpSpPr/>
                <p:nvPr/>
              </p:nvGrpSpPr>
              <p:grpSpPr>
                <a:xfrm>
                  <a:off x="29544168" y="16411097"/>
                  <a:ext cx="204787" cy="412434"/>
                  <a:chOff x="29544168" y="16411097"/>
                  <a:chExt cx="204787" cy="412434"/>
                </a:xfrm>
              </p:grpSpPr>
              <p:sp>
                <p:nvSpPr>
                  <p:cNvPr id="766" name="Isosceles Triangle 765">
                    <a:extLst>
                      <a:ext uri="{FF2B5EF4-FFF2-40B4-BE49-F238E27FC236}">
                        <a16:creationId xmlns:a16="http://schemas.microsoft.com/office/drawing/2014/main" id="{01D4D96A-805D-CB92-AC6B-2AA7E5B2133C}"/>
                      </a:ext>
                    </a:extLst>
                  </p:cNvPr>
                  <p:cNvSpPr/>
                  <p:nvPr/>
                </p:nvSpPr>
                <p:spPr>
                  <a:xfrm>
                    <a:off x="29544168" y="16411097"/>
                    <a:ext cx="69057" cy="45719"/>
                  </a:xfrm>
                  <a:prstGeom prs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767" name="Isosceles Triangle 766">
                    <a:extLst>
                      <a:ext uri="{FF2B5EF4-FFF2-40B4-BE49-F238E27FC236}">
                        <a16:creationId xmlns:a16="http://schemas.microsoft.com/office/drawing/2014/main" id="{E7725C9E-5FAC-4E06-939C-95335C2E0C01}"/>
                      </a:ext>
                    </a:extLst>
                  </p:cNvPr>
                  <p:cNvSpPr/>
                  <p:nvPr/>
                </p:nvSpPr>
                <p:spPr>
                  <a:xfrm>
                    <a:off x="29679898" y="16777812"/>
                    <a:ext cx="69057" cy="45719"/>
                  </a:xfrm>
                  <a:prstGeom prs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sp>
              <p:nvSpPr>
                <p:cNvPr id="775" name="Freeform 257">
                  <a:extLst>
                    <a:ext uri="{FF2B5EF4-FFF2-40B4-BE49-F238E27FC236}">
                      <a16:creationId xmlns:a16="http://schemas.microsoft.com/office/drawing/2014/main" id="{C922A4E8-091E-336C-1D1C-E1FF5811DEB0}"/>
                    </a:ext>
                  </a:extLst>
                </p:cNvPr>
                <p:cNvSpPr>
                  <a:spLocks/>
                </p:cNvSpPr>
                <p:nvPr/>
              </p:nvSpPr>
              <p:spPr bwMode="auto">
                <a:xfrm>
                  <a:off x="28313063" y="15976600"/>
                  <a:ext cx="1560513" cy="815975"/>
                </a:xfrm>
                <a:custGeom>
                  <a:avLst/>
                  <a:gdLst>
                    <a:gd name="T0" fmla="*/ 0 w 983"/>
                    <a:gd name="T1" fmla="*/ 514 h 514"/>
                    <a:gd name="T2" fmla="*/ 96 w 983"/>
                    <a:gd name="T3" fmla="*/ 468 h 514"/>
                    <a:gd name="T4" fmla="*/ 116 w 983"/>
                    <a:gd name="T5" fmla="*/ 462 h 514"/>
                    <a:gd name="T6" fmla="*/ 130 w 983"/>
                    <a:gd name="T7" fmla="*/ 424 h 514"/>
                    <a:gd name="T8" fmla="*/ 130 w 983"/>
                    <a:gd name="T9" fmla="*/ 416 h 514"/>
                    <a:gd name="T10" fmla="*/ 431 w 983"/>
                    <a:gd name="T11" fmla="*/ 316 h 514"/>
                    <a:gd name="T12" fmla="*/ 455 w 983"/>
                    <a:gd name="T13" fmla="*/ 336 h 514"/>
                    <a:gd name="T14" fmla="*/ 559 w 983"/>
                    <a:gd name="T15" fmla="*/ 452 h 514"/>
                    <a:gd name="T16" fmla="*/ 597 w 983"/>
                    <a:gd name="T17" fmla="*/ 404 h 514"/>
                    <a:gd name="T18" fmla="*/ 699 w 983"/>
                    <a:gd name="T19" fmla="*/ 454 h 514"/>
                    <a:gd name="T20" fmla="*/ 801 w 983"/>
                    <a:gd name="T21" fmla="*/ 290 h 514"/>
                    <a:gd name="T22" fmla="*/ 983 w 983"/>
                    <a:gd name="T23" fmla="*/ 0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83" h="514">
                      <a:moveTo>
                        <a:pt x="0" y="514"/>
                      </a:moveTo>
                      <a:lnTo>
                        <a:pt x="96" y="468"/>
                      </a:lnTo>
                      <a:lnTo>
                        <a:pt x="116" y="462"/>
                      </a:lnTo>
                      <a:lnTo>
                        <a:pt x="130" y="424"/>
                      </a:lnTo>
                      <a:lnTo>
                        <a:pt x="130" y="416"/>
                      </a:lnTo>
                      <a:lnTo>
                        <a:pt x="431" y="316"/>
                      </a:lnTo>
                      <a:lnTo>
                        <a:pt x="455" y="336"/>
                      </a:lnTo>
                      <a:lnTo>
                        <a:pt x="559" y="452"/>
                      </a:lnTo>
                      <a:lnTo>
                        <a:pt x="597" y="404"/>
                      </a:lnTo>
                      <a:lnTo>
                        <a:pt x="699" y="454"/>
                      </a:lnTo>
                      <a:lnTo>
                        <a:pt x="801" y="290"/>
                      </a:lnTo>
                      <a:lnTo>
                        <a:pt x="983" y="0"/>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76" name="Freeform 258">
                  <a:extLst>
                    <a:ext uri="{FF2B5EF4-FFF2-40B4-BE49-F238E27FC236}">
                      <a16:creationId xmlns:a16="http://schemas.microsoft.com/office/drawing/2014/main" id="{FBA71600-EB99-1A47-56C5-312A4C316F7F}"/>
                    </a:ext>
                  </a:extLst>
                </p:cNvPr>
                <p:cNvSpPr>
                  <a:spLocks/>
                </p:cNvSpPr>
                <p:nvPr/>
              </p:nvSpPr>
              <p:spPr bwMode="auto">
                <a:xfrm>
                  <a:off x="28316238" y="16649700"/>
                  <a:ext cx="225425" cy="139700"/>
                </a:xfrm>
                <a:custGeom>
                  <a:avLst/>
                  <a:gdLst>
                    <a:gd name="T0" fmla="*/ 0 w 142"/>
                    <a:gd name="T1" fmla="*/ 88 h 88"/>
                    <a:gd name="T2" fmla="*/ 120 w 142"/>
                    <a:gd name="T3" fmla="*/ 0 h 88"/>
                    <a:gd name="T4" fmla="*/ 142 w 142"/>
                    <a:gd name="T5" fmla="*/ 0 h 88"/>
                  </a:gdLst>
                  <a:ahLst/>
                  <a:cxnLst>
                    <a:cxn ang="0">
                      <a:pos x="T0" y="T1"/>
                    </a:cxn>
                    <a:cxn ang="0">
                      <a:pos x="T2" y="T3"/>
                    </a:cxn>
                    <a:cxn ang="0">
                      <a:pos x="T4" y="T5"/>
                    </a:cxn>
                  </a:cxnLst>
                  <a:rect l="0" t="0" r="r" b="b"/>
                  <a:pathLst>
                    <a:path w="142" h="88">
                      <a:moveTo>
                        <a:pt x="0" y="88"/>
                      </a:moveTo>
                      <a:lnTo>
                        <a:pt x="120" y="0"/>
                      </a:lnTo>
                      <a:lnTo>
                        <a:pt x="142" y="0"/>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77" name="Freeform 259">
                  <a:extLst>
                    <a:ext uri="{FF2B5EF4-FFF2-40B4-BE49-F238E27FC236}">
                      <a16:creationId xmlns:a16="http://schemas.microsoft.com/office/drawing/2014/main" id="{01B957F9-5254-4AA5-E856-8F686476899A}"/>
                    </a:ext>
                  </a:extLst>
                </p:cNvPr>
                <p:cNvSpPr>
                  <a:spLocks/>
                </p:cNvSpPr>
                <p:nvPr/>
              </p:nvSpPr>
              <p:spPr bwMode="auto">
                <a:xfrm>
                  <a:off x="28316238" y="16440150"/>
                  <a:ext cx="1268413" cy="349250"/>
                </a:xfrm>
                <a:custGeom>
                  <a:avLst/>
                  <a:gdLst>
                    <a:gd name="T0" fmla="*/ 0 w 799"/>
                    <a:gd name="T1" fmla="*/ 220 h 220"/>
                    <a:gd name="T2" fmla="*/ 106 w 799"/>
                    <a:gd name="T3" fmla="*/ 190 h 220"/>
                    <a:gd name="T4" fmla="*/ 114 w 799"/>
                    <a:gd name="T5" fmla="*/ 170 h 220"/>
                    <a:gd name="T6" fmla="*/ 206 w 799"/>
                    <a:gd name="T7" fmla="*/ 146 h 220"/>
                    <a:gd name="T8" fmla="*/ 326 w 799"/>
                    <a:gd name="T9" fmla="*/ 148 h 220"/>
                    <a:gd name="T10" fmla="*/ 429 w 799"/>
                    <a:gd name="T11" fmla="*/ 112 h 220"/>
                    <a:gd name="T12" fmla="*/ 533 w 799"/>
                    <a:gd name="T13" fmla="*/ 8 h 220"/>
                    <a:gd name="T14" fmla="*/ 631 w 799"/>
                    <a:gd name="T15" fmla="*/ 0 h 220"/>
                    <a:gd name="T16" fmla="*/ 799 w 799"/>
                    <a:gd name="T17" fmla="*/ 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9" h="220">
                      <a:moveTo>
                        <a:pt x="0" y="220"/>
                      </a:moveTo>
                      <a:lnTo>
                        <a:pt x="106" y="190"/>
                      </a:lnTo>
                      <a:lnTo>
                        <a:pt x="114" y="170"/>
                      </a:lnTo>
                      <a:lnTo>
                        <a:pt x="206" y="146"/>
                      </a:lnTo>
                      <a:lnTo>
                        <a:pt x="326" y="148"/>
                      </a:lnTo>
                      <a:lnTo>
                        <a:pt x="429" y="112"/>
                      </a:lnTo>
                      <a:lnTo>
                        <a:pt x="533" y="8"/>
                      </a:lnTo>
                      <a:lnTo>
                        <a:pt x="631" y="0"/>
                      </a:lnTo>
                      <a:lnTo>
                        <a:pt x="799" y="0"/>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78" name="Freeform 260">
                  <a:extLst>
                    <a:ext uri="{FF2B5EF4-FFF2-40B4-BE49-F238E27FC236}">
                      <a16:creationId xmlns:a16="http://schemas.microsoft.com/office/drawing/2014/main" id="{15F9A179-BFDD-C01E-6FE0-7C80565AA4B9}"/>
                    </a:ext>
                  </a:extLst>
                </p:cNvPr>
                <p:cNvSpPr>
                  <a:spLocks/>
                </p:cNvSpPr>
                <p:nvPr/>
              </p:nvSpPr>
              <p:spPr bwMode="auto">
                <a:xfrm>
                  <a:off x="28316238" y="16725900"/>
                  <a:ext cx="1325563" cy="73025"/>
                </a:xfrm>
                <a:custGeom>
                  <a:avLst/>
                  <a:gdLst>
                    <a:gd name="T0" fmla="*/ 0 w 835"/>
                    <a:gd name="T1" fmla="*/ 40 h 46"/>
                    <a:gd name="T2" fmla="*/ 110 w 835"/>
                    <a:gd name="T3" fmla="*/ 40 h 46"/>
                    <a:gd name="T4" fmla="*/ 216 w 835"/>
                    <a:gd name="T5" fmla="*/ 24 h 46"/>
                    <a:gd name="T6" fmla="*/ 322 w 835"/>
                    <a:gd name="T7" fmla="*/ 30 h 46"/>
                    <a:gd name="T8" fmla="*/ 429 w 835"/>
                    <a:gd name="T9" fmla="*/ 34 h 46"/>
                    <a:gd name="T10" fmla="*/ 535 w 835"/>
                    <a:gd name="T11" fmla="*/ 46 h 46"/>
                    <a:gd name="T12" fmla="*/ 643 w 835"/>
                    <a:gd name="T13" fmla="*/ 38 h 46"/>
                    <a:gd name="T14" fmla="*/ 749 w 835"/>
                    <a:gd name="T15" fmla="*/ 0 h 46"/>
                    <a:gd name="T16" fmla="*/ 835 w 835"/>
                    <a:gd name="T17" fmla="*/ 1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5" h="46">
                      <a:moveTo>
                        <a:pt x="0" y="40"/>
                      </a:moveTo>
                      <a:lnTo>
                        <a:pt x="110" y="40"/>
                      </a:lnTo>
                      <a:lnTo>
                        <a:pt x="216" y="24"/>
                      </a:lnTo>
                      <a:lnTo>
                        <a:pt x="322" y="30"/>
                      </a:lnTo>
                      <a:lnTo>
                        <a:pt x="429" y="34"/>
                      </a:lnTo>
                      <a:lnTo>
                        <a:pt x="535" y="46"/>
                      </a:lnTo>
                      <a:lnTo>
                        <a:pt x="643" y="38"/>
                      </a:lnTo>
                      <a:lnTo>
                        <a:pt x="749" y="0"/>
                      </a:lnTo>
                      <a:lnTo>
                        <a:pt x="835" y="10"/>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79" name="Freeform 261">
                  <a:extLst>
                    <a:ext uri="{FF2B5EF4-FFF2-40B4-BE49-F238E27FC236}">
                      <a16:creationId xmlns:a16="http://schemas.microsoft.com/office/drawing/2014/main" id="{34EFB8C6-28B8-6E35-8FBC-747780593A14}"/>
                    </a:ext>
                  </a:extLst>
                </p:cNvPr>
                <p:cNvSpPr>
                  <a:spLocks/>
                </p:cNvSpPr>
                <p:nvPr/>
              </p:nvSpPr>
              <p:spPr bwMode="auto">
                <a:xfrm>
                  <a:off x="28316238" y="16792575"/>
                  <a:ext cx="4129088" cy="206375"/>
                </a:xfrm>
                <a:custGeom>
                  <a:avLst/>
                  <a:gdLst>
                    <a:gd name="T0" fmla="*/ 0 w 2601"/>
                    <a:gd name="T1" fmla="*/ 0 h 130"/>
                    <a:gd name="T2" fmla="*/ 110 w 2601"/>
                    <a:gd name="T3" fmla="*/ 8 h 130"/>
                    <a:gd name="T4" fmla="*/ 216 w 2601"/>
                    <a:gd name="T5" fmla="*/ 24 h 130"/>
                    <a:gd name="T6" fmla="*/ 324 w 2601"/>
                    <a:gd name="T7" fmla="*/ 28 h 130"/>
                    <a:gd name="T8" fmla="*/ 435 w 2601"/>
                    <a:gd name="T9" fmla="*/ 36 h 130"/>
                    <a:gd name="T10" fmla="*/ 541 w 2601"/>
                    <a:gd name="T11" fmla="*/ 56 h 130"/>
                    <a:gd name="T12" fmla="*/ 645 w 2601"/>
                    <a:gd name="T13" fmla="*/ 66 h 130"/>
                    <a:gd name="T14" fmla="*/ 753 w 2601"/>
                    <a:gd name="T15" fmla="*/ 78 h 130"/>
                    <a:gd name="T16" fmla="*/ 863 w 2601"/>
                    <a:gd name="T17" fmla="*/ 88 h 130"/>
                    <a:gd name="T18" fmla="*/ 967 w 2601"/>
                    <a:gd name="T19" fmla="*/ 92 h 130"/>
                    <a:gd name="T20" fmla="*/ 1069 w 2601"/>
                    <a:gd name="T21" fmla="*/ 94 h 130"/>
                    <a:gd name="T22" fmla="*/ 1169 w 2601"/>
                    <a:gd name="T23" fmla="*/ 98 h 130"/>
                    <a:gd name="T24" fmla="*/ 1356 w 2601"/>
                    <a:gd name="T25" fmla="*/ 106 h 130"/>
                    <a:gd name="T26" fmla="*/ 1466 w 2601"/>
                    <a:gd name="T27" fmla="*/ 106 h 130"/>
                    <a:gd name="T28" fmla="*/ 1572 w 2601"/>
                    <a:gd name="T29" fmla="*/ 114 h 130"/>
                    <a:gd name="T30" fmla="*/ 1678 w 2601"/>
                    <a:gd name="T31" fmla="*/ 114 h 130"/>
                    <a:gd name="T32" fmla="*/ 1748 w 2601"/>
                    <a:gd name="T33" fmla="*/ 118 h 130"/>
                    <a:gd name="T34" fmla="*/ 1888 w 2601"/>
                    <a:gd name="T35" fmla="*/ 124 h 130"/>
                    <a:gd name="T36" fmla="*/ 2034 w 2601"/>
                    <a:gd name="T37" fmla="*/ 124 h 130"/>
                    <a:gd name="T38" fmla="*/ 2140 w 2601"/>
                    <a:gd name="T39" fmla="*/ 120 h 130"/>
                    <a:gd name="T40" fmla="*/ 2248 w 2601"/>
                    <a:gd name="T41" fmla="*/ 124 h 130"/>
                    <a:gd name="T42" fmla="*/ 2351 w 2601"/>
                    <a:gd name="T43" fmla="*/ 126 h 130"/>
                    <a:gd name="T44" fmla="*/ 2455 w 2601"/>
                    <a:gd name="T45" fmla="*/ 126 h 130"/>
                    <a:gd name="T46" fmla="*/ 2601 w 2601"/>
                    <a:gd name="T47"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01" h="130">
                      <a:moveTo>
                        <a:pt x="0" y="0"/>
                      </a:moveTo>
                      <a:lnTo>
                        <a:pt x="110" y="8"/>
                      </a:lnTo>
                      <a:lnTo>
                        <a:pt x="216" y="24"/>
                      </a:lnTo>
                      <a:lnTo>
                        <a:pt x="324" y="28"/>
                      </a:lnTo>
                      <a:lnTo>
                        <a:pt x="435" y="36"/>
                      </a:lnTo>
                      <a:lnTo>
                        <a:pt x="541" y="56"/>
                      </a:lnTo>
                      <a:lnTo>
                        <a:pt x="645" y="66"/>
                      </a:lnTo>
                      <a:lnTo>
                        <a:pt x="753" y="78"/>
                      </a:lnTo>
                      <a:lnTo>
                        <a:pt x="863" y="88"/>
                      </a:lnTo>
                      <a:lnTo>
                        <a:pt x="967" y="92"/>
                      </a:lnTo>
                      <a:lnTo>
                        <a:pt x="1069" y="94"/>
                      </a:lnTo>
                      <a:lnTo>
                        <a:pt x="1169" y="98"/>
                      </a:lnTo>
                      <a:lnTo>
                        <a:pt x="1356" y="106"/>
                      </a:lnTo>
                      <a:lnTo>
                        <a:pt x="1466" y="106"/>
                      </a:lnTo>
                      <a:lnTo>
                        <a:pt x="1572" y="114"/>
                      </a:lnTo>
                      <a:lnTo>
                        <a:pt x="1678" y="114"/>
                      </a:lnTo>
                      <a:lnTo>
                        <a:pt x="1748" y="118"/>
                      </a:lnTo>
                      <a:lnTo>
                        <a:pt x="1888" y="124"/>
                      </a:lnTo>
                      <a:lnTo>
                        <a:pt x="2034" y="124"/>
                      </a:lnTo>
                      <a:lnTo>
                        <a:pt x="2140" y="120"/>
                      </a:lnTo>
                      <a:lnTo>
                        <a:pt x="2248" y="124"/>
                      </a:lnTo>
                      <a:lnTo>
                        <a:pt x="2351" y="126"/>
                      </a:lnTo>
                      <a:lnTo>
                        <a:pt x="2455" y="126"/>
                      </a:lnTo>
                      <a:lnTo>
                        <a:pt x="2601" y="130"/>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80" name="Freeform 262">
                  <a:extLst>
                    <a:ext uri="{FF2B5EF4-FFF2-40B4-BE49-F238E27FC236}">
                      <a16:creationId xmlns:a16="http://schemas.microsoft.com/office/drawing/2014/main" id="{C5BFF3DB-C55E-7FB9-52AC-83B530AA5387}"/>
                    </a:ext>
                  </a:extLst>
                </p:cNvPr>
                <p:cNvSpPr>
                  <a:spLocks/>
                </p:cNvSpPr>
                <p:nvPr/>
              </p:nvSpPr>
              <p:spPr bwMode="auto">
                <a:xfrm>
                  <a:off x="28313063" y="16779875"/>
                  <a:ext cx="4056063" cy="177800"/>
                </a:xfrm>
                <a:custGeom>
                  <a:avLst/>
                  <a:gdLst>
                    <a:gd name="T0" fmla="*/ 0 w 2555"/>
                    <a:gd name="T1" fmla="*/ 6 h 112"/>
                    <a:gd name="T2" fmla="*/ 100 w 2555"/>
                    <a:gd name="T3" fmla="*/ 48 h 112"/>
                    <a:gd name="T4" fmla="*/ 212 w 2555"/>
                    <a:gd name="T5" fmla="*/ 104 h 112"/>
                    <a:gd name="T6" fmla="*/ 318 w 2555"/>
                    <a:gd name="T7" fmla="*/ 112 h 112"/>
                    <a:gd name="T8" fmla="*/ 431 w 2555"/>
                    <a:gd name="T9" fmla="*/ 112 h 112"/>
                    <a:gd name="T10" fmla="*/ 531 w 2555"/>
                    <a:gd name="T11" fmla="*/ 96 h 112"/>
                    <a:gd name="T12" fmla="*/ 645 w 2555"/>
                    <a:gd name="T13" fmla="*/ 74 h 112"/>
                    <a:gd name="T14" fmla="*/ 745 w 2555"/>
                    <a:gd name="T15" fmla="*/ 30 h 112"/>
                    <a:gd name="T16" fmla="*/ 851 w 2555"/>
                    <a:gd name="T17" fmla="*/ 28 h 112"/>
                    <a:gd name="T18" fmla="*/ 959 w 2555"/>
                    <a:gd name="T19" fmla="*/ 8 h 112"/>
                    <a:gd name="T20" fmla="*/ 1065 w 2555"/>
                    <a:gd name="T21" fmla="*/ 20 h 112"/>
                    <a:gd name="T22" fmla="*/ 1171 w 2555"/>
                    <a:gd name="T23" fmla="*/ 34 h 112"/>
                    <a:gd name="T24" fmla="*/ 1277 w 2555"/>
                    <a:gd name="T25" fmla="*/ 22 h 112"/>
                    <a:gd name="T26" fmla="*/ 1384 w 2555"/>
                    <a:gd name="T27" fmla="*/ 34 h 112"/>
                    <a:gd name="T28" fmla="*/ 1490 w 2555"/>
                    <a:gd name="T29" fmla="*/ 42 h 112"/>
                    <a:gd name="T30" fmla="*/ 1598 w 2555"/>
                    <a:gd name="T31" fmla="*/ 14 h 112"/>
                    <a:gd name="T32" fmla="*/ 1704 w 2555"/>
                    <a:gd name="T33" fmla="*/ 48 h 112"/>
                    <a:gd name="T34" fmla="*/ 1810 w 2555"/>
                    <a:gd name="T35" fmla="*/ 48 h 112"/>
                    <a:gd name="T36" fmla="*/ 1916 w 2555"/>
                    <a:gd name="T37" fmla="*/ 48 h 112"/>
                    <a:gd name="T38" fmla="*/ 2022 w 2555"/>
                    <a:gd name="T39" fmla="*/ 50 h 112"/>
                    <a:gd name="T40" fmla="*/ 2132 w 2555"/>
                    <a:gd name="T41" fmla="*/ 44 h 112"/>
                    <a:gd name="T42" fmla="*/ 2238 w 2555"/>
                    <a:gd name="T43" fmla="*/ 52 h 112"/>
                    <a:gd name="T44" fmla="*/ 2343 w 2555"/>
                    <a:gd name="T45" fmla="*/ 46 h 112"/>
                    <a:gd name="T46" fmla="*/ 2449 w 2555"/>
                    <a:gd name="T47" fmla="*/ 30 h 112"/>
                    <a:gd name="T48" fmla="*/ 2555 w 2555"/>
                    <a:gd name="T49" fmla="*/ 0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555" h="112">
                      <a:moveTo>
                        <a:pt x="0" y="6"/>
                      </a:moveTo>
                      <a:lnTo>
                        <a:pt x="100" y="48"/>
                      </a:lnTo>
                      <a:lnTo>
                        <a:pt x="212" y="104"/>
                      </a:lnTo>
                      <a:lnTo>
                        <a:pt x="318" y="112"/>
                      </a:lnTo>
                      <a:lnTo>
                        <a:pt x="431" y="112"/>
                      </a:lnTo>
                      <a:lnTo>
                        <a:pt x="531" y="96"/>
                      </a:lnTo>
                      <a:lnTo>
                        <a:pt x="645" y="74"/>
                      </a:lnTo>
                      <a:lnTo>
                        <a:pt x="745" y="30"/>
                      </a:lnTo>
                      <a:lnTo>
                        <a:pt x="851" y="28"/>
                      </a:lnTo>
                      <a:lnTo>
                        <a:pt x="959" y="8"/>
                      </a:lnTo>
                      <a:lnTo>
                        <a:pt x="1065" y="20"/>
                      </a:lnTo>
                      <a:lnTo>
                        <a:pt x="1171" y="34"/>
                      </a:lnTo>
                      <a:lnTo>
                        <a:pt x="1277" y="22"/>
                      </a:lnTo>
                      <a:lnTo>
                        <a:pt x="1384" y="34"/>
                      </a:lnTo>
                      <a:lnTo>
                        <a:pt x="1490" y="42"/>
                      </a:lnTo>
                      <a:lnTo>
                        <a:pt x="1598" y="14"/>
                      </a:lnTo>
                      <a:lnTo>
                        <a:pt x="1704" y="48"/>
                      </a:lnTo>
                      <a:lnTo>
                        <a:pt x="1810" y="48"/>
                      </a:lnTo>
                      <a:lnTo>
                        <a:pt x="1916" y="48"/>
                      </a:lnTo>
                      <a:lnTo>
                        <a:pt x="2022" y="50"/>
                      </a:lnTo>
                      <a:lnTo>
                        <a:pt x="2132" y="44"/>
                      </a:lnTo>
                      <a:lnTo>
                        <a:pt x="2238" y="52"/>
                      </a:lnTo>
                      <a:lnTo>
                        <a:pt x="2343" y="46"/>
                      </a:lnTo>
                      <a:lnTo>
                        <a:pt x="2449" y="30"/>
                      </a:lnTo>
                      <a:lnTo>
                        <a:pt x="2555" y="0"/>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81" name="Freeform 263">
                  <a:extLst>
                    <a:ext uri="{FF2B5EF4-FFF2-40B4-BE49-F238E27FC236}">
                      <a16:creationId xmlns:a16="http://schemas.microsoft.com/office/drawing/2014/main" id="{CB4DE486-83DA-29E4-ACB8-A06E041D37EE}"/>
                    </a:ext>
                  </a:extLst>
                </p:cNvPr>
                <p:cNvSpPr>
                  <a:spLocks/>
                </p:cNvSpPr>
                <p:nvPr/>
              </p:nvSpPr>
              <p:spPr bwMode="auto">
                <a:xfrm>
                  <a:off x="28316238" y="16017875"/>
                  <a:ext cx="1620838" cy="860425"/>
                </a:xfrm>
                <a:custGeom>
                  <a:avLst/>
                  <a:gdLst>
                    <a:gd name="T0" fmla="*/ 0 w 1021"/>
                    <a:gd name="T1" fmla="*/ 486 h 542"/>
                    <a:gd name="T2" fmla="*/ 104 w 1021"/>
                    <a:gd name="T3" fmla="*/ 542 h 542"/>
                    <a:gd name="T4" fmla="*/ 210 w 1021"/>
                    <a:gd name="T5" fmla="*/ 532 h 542"/>
                    <a:gd name="T6" fmla="*/ 240 w 1021"/>
                    <a:gd name="T7" fmla="*/ 542 h 542"/>
                    <a:gd name="T8" fmla="*/ 294 w 1021"/>
                    <a:gd name="T9" fmla="*/ 538 h 542"/>
                    <a:gd name="T10" fmla="*/ 505 w 1021"/>
                    <a:gd name="T11" fmla="*/ 508 h 542"/>
                    <a:gd name="T12" fmla="*/ 611 w 1021"/>
                    <a:gd name="T13" fmla="*/ 494 h 542"/>
                    <a:gd name="T14" fmla="*/ 717 w 1021"/>
                    <a:gd name="T15" fmla="*/ 432 h 542"/>
                    <a:gd name="T16" fmla="*/ 829 w 1021"/>
                    <a:gd name="T17" fmla="*/ 286 h 542"/>
                    <a:gd name="T18" fmla="*/ 987 w 1021"/>
                    <a:gd name="T19" fmla="*/ 62 h 542"/>
                    <a:gd name="T20" fmla="*/ 1021 w 1021"/>
                    <a:gd name="T21" fmla="*/ 0 h 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21" h="542">
                      <a:moveTo>
                        <a:pt x="0" y="486"/>
                      </a:moveTo>
                      <a:lnTo>
                        <a:pt x="104" y="542"/>
                      </a:lnTo>
                      <a:lnTo>
                        <a:pt x="210" y="532"/>
                      </a:lnTo>
                      <a:lnTo>
                        <a:pt x="240" y="542"/>
                      </a:lnTo>
                      <a:lnTo>
                        <a:pt x="294" y="538"/>
                      </a:lnTo>
                      <a:lnTo>
                        <a:pt x="505" y="508"/>
                      </a:lnTo>
                      <a:lnTo>
                        <a:pt x="611" y="494"/>
                      </a:lnTo>
                      <a:lnTo>
                        <a:pt x="717" y="432"/>
                      </a:lnTo>
                      <a:lnTo>
                        <a:pt x="829" y="286"/>
                      </a:lnTo>
                      <a:lnTo>
                        <a:pt x="987" y="62"/>
                      </a:lnTo>
                      <a:lnTo>
                        <a:pt x="1021" y="0"/>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82" name="Freeform 264">
                  <a:extLst>
                    <a:ext uri="{FF2B5EF4-FFF2-40B4-BE49-F238E27FC236}">
                      <a16:creationId xmlns:a16="http://schemas.microsoft.com/office/drawing/2014/main" id="{D7445440-3036-B7A7-4C01-3AF9BE174193}"/>
                    </a:ext>
                  </a:extLst>
                </p:cNvPr>
                <p:cNvSpPr>
                  <a:spLocks/>
                </p:cNvSpPr>
                <p:nvPr/>
              </p:nvSpPr>
              <p:spPr bwMode="auto">
                <a:xfrm>
                  <a:off x="28316238" y="16563975"/>
                  <a:ext cx="3719513" cy="403225"/>
                </a:xfrm>
                <a:custGeom>
                  <a:avLst/>
                  <a:gdLst>
                    <a:gd name="T0" fmla="*/ 887 w 2343"/>
                    <a:gd name="T1" fmla="*/ 152 h 254"/>
                    <a:gd name="T2" fmla="*/ 707 w 2343"/>
                    <a:gd name="T3" fmla="*/ 152 h 254"/>
                    <a:gd name="T4" fmla="*/ 643 w 2343"/>
                    <a:gd name="T5" fmla="*/ 80 h 254"/>
                    <a:gd name="T6" fmla="*/ 535 w 2343"/>
                    <a:gd name="T7" fmla="*/ 0 h 254"/>
                    <a:gd name="T8" fmla="*/ 429 w 2343"/>
                    <a:gd name="T9" fmla="*/ 206 h 254"/>
                    <a:gd name="T10" fmla="*/ 324 w 2343"/>
                    <a:gd name="T11" fmla="*/ 220 h 254"/>
                    <a:gd name="T12" fmla="*/ 286 w 2343"/>
                    <a:gd name="T13" fmla="*/ 226 h 254"/>
                    <a:gd name="T14" fmla="*/ 224 w 2343"/>
                    <a:gd name="T15" fmla="*/ 226 h 254"/>
                    <a:gd name="T16" fmla="*/ 110 w 2343"/>
                    <a:gd name="T17" fmla="*/ 202 h 254"/>
                    <a:gd name="T18" fmla="*/ 0 w 2343"/>
                    <a:gd name="T19" fmla="*/ 142 h 254"/>
                    <a:gd name="T20" fmla="*/ 110 w 2343"/>
                    <a:gd name="T21" fmla="*/ 216 h 254"/>
                    <a:gd name="T22" fmla="*/ 202 w 2343"/>
                    <a:gd name="T23" fmla="*/ 228 h 254"/>
                    <a:gd name="T24" fmla="*/ 218 w 2343"/>
                    <a:gd name="T25" fmla="*/ 234 h 254"/>
                    <a:gd name="T26" fmla="*/ 316 w 2343"/>
                    <a:gd name="T27" fmla="*/ 238 h 254"/>
                    <a:gd name="T28" fmla="*/ 425 w 2343"/>
                    <a:gd name="T29" fmla="*/ 240 h 254"/>
                    <a:gd name="T30" fmla="*/ 533 w 2343"/>
                    <a:gd name="T31" fmla="*/ 242 h 254"/>
                    <a:gd name="T32" fmla="*/ 643 w 2343"/>
                    <a:gd name="T33" fmla="*/ 250 h 254"/>
                    <a:gd name="T34" fmla="*/ 749 w 2343"/>
                    <a:gd name="T35" fmla="*/ 254 h 254"/>
                    <a:gd name="T36" fmla="*/ 849 w 2343"/>
                    <a:gd name="T37" fmla="*/ 250 h 254"/>
                    <a:gd name="T38" fmla="*/ 959 w 2343"/>
                    <a:gd name="T39" fmla="*/ 244 h 254"/>
                    <a:gd name="T40" fmla="*/ 1065 w 2343"/>
                    <a:gd name="T41" fmla="*/ 244 h 254"/>
                    <a:gd name="T42" fmla="*/ 1169 w 2343"/>
                    <a:gd name="T43" fmla="*/ 240 h 254"/>
                    <a:gd name="T44" fmla="*/ 1277 w 2343"/>
                    <a:gd name="T45" fmla="*/ 234 h 254"/>
                    <a:gd name="T46" fmla="*/ 1380 w 2343"/>
                    <a:gd name="T47" fmla="*/ 230 h 254"/>
                    <a:gd name="T48" fmla="*/ 1488 w 2343"/>
                    <a:gd name="T49" fmla="*/ 226 h 254"/>
                    <a:gd name="T50" fmla="*/ 1580 w 2343"/>
                    <a:gd name="T51" fmla="*/ 228 h 254"/>
                    <a:gd name="T52" fmla="*/ 1686 w 2343"/>
                    <a:gd name="T53" fmla="*/ 218 h 254"/>
                    <a:gd name="T54" fmla="*/ 1808 w 2343"/>
                    <a:gd name="T55" fmla="*/ 210 h 254"/>
                    <a:gd name="T56" fmla="*/ 1914 w 2343"/>
                    <a:gd name="T57" fmla="*/ 204 h 254"/>
                    <a:gd name="T58" fmla="*/ 2010 w 2343"/>
                    <a:gd name="T59" fmla="*/ 208 h 254"/>
                    <a:gd name="T60" fmla="*/ 2114 w 2343"/>
                    <a:gd name="T61" fmla="*/ 190 h 254"/>
                    <a:gd name="T62" fmla="*/ 2238 w 2343"/>
                    <a:gd name="T63" fmla="*/ 174 h 254"/>
                    <a:gd name="T64" fmla="*/ 2343 w 2343"/>
                    <a:gd name="T65" fmla="*/ 180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43" h="254">
                      <a:moveTo>
                        <a:pt x="887" y="152"/>
                      </a:moveTo>
                      <a:lnTo>
                        <a:pt x="707" y="152"/>
                      </a:lnTo>
                      <a:lnTo>
                        <a:pt x="643" y="80"/>
                      </a:lnTo>
                      <a:lnTo>
                        <a:pt x="535" y="0"/>
                      </a:lnTo>
                      <a:lnTo>
                        <a:pt x="429" y="206"/>
                      </a:lnTo>
                      <a:lnTo>
                        <a:pt x="324" y="220"/>
                      </a:lnTo>
                      <a:lnTo>
                        <a:pt x="286" y="226"/>
                      </a:lnTo>
                      <a:lnTo>
                        <a:pt x="224" y="226"/>
                      </a:lnTo>
                      <a:lnTo>
                        <a:pt x="110" y="202"/>
                      </a:lnTo>
                      <a:lnTo>
                        <a:pt x="0" y="142"/>
                      </a:lnTo>
                      <a:lnTo>
                        <a:pt x="110" y="216"/>
                      </a:lnTo>
                      <a:lnTo>
                        <a:pt x="202" y="228"/>
                      </a:lnTo>
                      <a:lnTo>
                        <a:pt x="218" y="234"/>
                      </a:lnTo>
                      <a:lnTo>
                        <a:pt x="316" y="238"/>
                      </a:lnTo>
                      <a:lnTo>
                        <a:pt x="425" y="240"/>
                      </a:lnTo>
                      <a:lnTo>
                        <a:pt x="533" y="242"/>
                      </a:lnTo>
                      <a:lnTo>
                        <a:pt x="643" y="250"/>
                      </a:lnTo>
                      <a:lnTo>
                        <a:pt x="749" y="254"/>
                      </a:lnTo>
                      <a:lnTo>
                        <a:pt x="849" y="250"/>
                      </a:lnTo>
                      <a:lnTo>
                        <a:pt x="959" y="244"/>
                      </a:lnTo>
                      <a:lnTo>
                        <a:pt x="1065" y="244"/>
                      </a:lnTo>
                      <a:lnTo>
                        <a:pt x="1169" y="240"/>
                      </a:lnTo>
                      <a:lnTo>
                        <a:pt x="1277" y="234"/>
                      </a:lnTo>
                      <a:lnTo>
                        <a:pt x="1380" y="230"/>
                      </a:lnTo>
                      <a:lnTo>
                        <a:pt x="1488" y="226"/>
                      </a:lnTo>
                      <a:lnTo>
                        <a:pt x="1580" y="228"/>
                      </a:lnTo>
                      <a:lnTo>
                        <a:pt x="1686" y="218"/>
                      </a:lnTo>
                      <a:lnTo>
                        <a:pt x="1808" y="210"/>
                      </a:lnTo>
                      <a:lnTo>
                        <a:pt x="1914" y="204"/>
                      </a:lnTo>
                      <a:lnTo>
                        <a:pt x="2010" y="208"/>
                      </a:lnTo>
                      <a:lnTo>
                        <a:pt x="2114" y="190"/>
                      </a:lnTo>
                      <a:lnTo>
                        <a:pt x="2238" y="174"/>
                      </a:lnTo>
                      <a:lnTo>
                        <a:pt x="2343" y="180"/>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83" name="Freeform 265">
                  <a:extLst>
                    <a:ext uri="{FF2B5EF4-FFF2-40B4-BE49-F238E27FC236}">
                      <a16:creationId xmlns:a16="http://schemas.microsoft.com/office/drawing/2014/main" id="{3B801D99-EB66-3B98-FA2F-E411FAC486F9}"/>
                    </a:ext>
                  </a:extLst>
                </p:cNvPr>
                <p:cNvSpPr>
                  <a:spLocks/>
                </p:cNvSpPr>
                <p:nvPr/>
              </p:nvSpPr>
              <p:spPr bwMode="auto">
                <a:xfrm>
                  <a:off x="28316238" y="16560800"/>
                  <a:ext cx="2206625" cy="473075"/>
                </a:xfrm>
                <a:custGeom>
                  <a:avLst/>
                  <a:gdLst>
                    <a:gd name="T0" fmla="*/ 423 w 1390"/>
                    <a:gd name="T1" fmla="*/ 0 h 298"/>
                    <a:gd name="T2" fmla="*/ 324 w 1390"/>
                    <a:gd name="T3" fmla="*/ 222 h 298"/>
                    <a:gd name="T4" fmla="*/ 216 w 1390"/>
                    <a:gd name="T5" fmla="*/ 208 h 298"/>
                    <a:gd name="T6" fmla="*/ 104 w 1390"/>
                    <a:gd name="T7" fmla="*/ 248 h 298"/>
                    <a:gd name="T8" fmla="*/ 0 w 1390"/>
                    <a:gd name="T9" fmla="*/ 144 h 298"/>
                    <a:gd name="T10" fmla="*/ 102 w 1390"/>
                    <a:gd name="T11" fmla="*/ 260 h 298"/>
                    <a:gd name="T12" fmla="*/ 210 w 1390"/>
                    <a:gd name="T13" fmla="*/ 294 h 298"/>
                    <a:gd name="T14" fmla="*/ 308 w 1390"/>
                    <a:gd name="T15" fmla="*/ 296 h 298"/>
                    <a:gd name="T16" fmla="*/ 411 w 1390"/>
                    <a:gd name="T17" fmla="*/ 298 h 298"/>
                    <a:gd name="T18" fmla="*/ 503 w 1390"/>
                    <a:gd name="T19" fmla="*/ 296 h 298"/>
                    <a:gd name="T20" fmla="*/ 557 w 1390"/>
                    <a:gd name="T21" fmla="*/ 298 h 298"/>
                    <a:gd name="T22" fmla="*/ 631 w 1390"/>
                    <a:gd name="T23" fmla="*/ 294 h 298"/>
                    <a:gd name="T24" fmla="*/ 741 w 1390"/>
                    <a:gd name="T25" fmla="*/ 296 h 298"/>
                    <a:gd name="T26" fmla="*/ 845 w 1390"/>
                    <a:gd name="T27" fmla="*/ 298 h 298"/>
                    <a:gd name="T28" fmla="*/ 973 w 1390"/>
                    <a:gd name="T29" fmla="*/ 292 h 298"/>
                    <a:gd name="T30" fmla="*/ 1069 w 1390"/>
                    <a:gd name="T31" fmla="*/ 286 h 298"/>
                    <a:gd name="T32" fmla="*/ 1173 w 1390"/>
                    <a:gd name="T33" fmla="*/ 254 h 298"/>
                    <a:gd name="T34" fmla="*/ 1265 w 1390"/>
                    <a:gd name="T35" fmla="*/ 278 h 298"/>
                    <a:gd name="T36" fmla="*/ 1390 w 1390"/>
                    <a:gd name="T37" fmla="*/ 276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90" h="298">
                      <a:moveTo>
                        <a:pt x="423" y="0"/>
                      </a:moveTo>
                      <a:lnTo>
                        <a:pt x="324" y="222"/>
                      </a:lnTo>
                      <a:lnTo>
                        <a:pt x="216" y="208"/>
                      </a:lnTo>
                      <a:lnTo>
                        <a:pt x="104" y="248"/>
                      </a:lnTo>
                      <a:lnTo>
                        <a:pt x="0" y="144"/>
                      </a:lnTo>
                      <a:lnTo>
                        <a:pt x="102" y="260"/>
                      </a:lnTo>
                      <a:lnTo>
                        <a:pt x="210" y="294"/>
                      </a:lnTo>
                      <a:lnTo>
                        <a:pt x="308" y="296"/>
                      </a:lnTo>
                      <a:lnTo>
                        <a:pt x="411" y="298"/>
                      </a:lnTo>
                      <a:lnTo>
                        <a:pt x="503" y="296"/>
                      </a:lnTo>
                      <a:lnTo>
                        <a:pt x="557" y="298"/>
                      </a:lnTo>
                      <a:lnTo>
                        <a:pt x="631" y="294"/>
                      </a:lnTo>
                      <a:lnTo>
                        <a:pt x="741" y="296"/>
                      </a:lnTo>
                      <a:lnTo>
                        <a:pt x="845" y="298"/>
                      </a:lnTo>
                      <a:lnTo>
                        <a:pt x="973" y="292"/>
                      </a:lnTo>
                      <a:lnTo>
                        <a:pt x="1069" y="286"/>
                      </a:lnTo>
                      <a:lnTo>
                        <a:pt x="1173" y="254"/>
                      </a:lnTo>
                      <a:lnTo>
                        <a:pt x="1265" y="278"/>
                      </a:lnTo>
                      <a:lnTo>
                        <a:pt x="1390" y="276"/>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84" name="Freeform 266">
                  <a:extLst>
                    <a:ext uri="{FF2B5EF4-FFF2-40B4-BE49-F238E27FC236}">
                      <a16:creationId xmlns:a16="http://schemas.microsoft.com/office/drawing/2014/main" id="{62CAE77E-E8FE-3568-1D49-201FD955FE82}"/>
                    </a:ext>
                  </a:extLst>
                </p:cNvPr>
                <p:cNvSpPr>
                  <a:spLocks/>
                </p:cNvSpPr>
                <p:nvPr/>
              </p:nvSpPr>
              <p:spPr bwMode="auto">
                <a:xfrm>
                  <a:off x="28316238" y="16789400"/>
                  <a:ext cx="2466975" cy="234950"/>
                </a:xfrm>
                <a:custGeom>
                  <a:avLst/>
                  <a:gdLst>
                    <a:gd name="T0" fmla="*/ 1554 w 1554"/>
                    <a:gd name="T1" fmla="*/ 122 h 148"/>
                    <a:gd name="T2" fmla="*/ 1378 w 1554"/>
                    <a:gd name="T3" fmla="*/ 146 h 148"/>
                    <a:gd name="T4" fmla="*/ 1273 w 1554"/>
                    <a:gd name="T5" fmla="*/ 144 h 148"/>
                    <a:gd name="T6" fmla="*/ 1165 w 1554"/>
                    <a:gd name="T7" fmla="*/ 140 h 148"/>
                    <a:gd name="T8" fmla="*/ 1057 w 1554"/>
                    <a:gd name="T9" fmla="*/ 142 h 148"/>
                    <a:gd name="T10" fmla="*/ 969 w 1554"/>
                    <a:gd name="T11" fmla="*/ 148 h 148"/>
                    <a:gd name="T12" fmla="*/ 951 w 1554"/>
                    <a:gd name="T13" fmla="*/ 148 h 148"/>
                    <a:gd name="T14" fmla="*/ 863 w 1554"/>
                    <a:gd name="T15" fmla="*/ 130 h 148"/>
                    <a:gd name="T16" fmla="*/ 731 w 1554"/>
                    <a:gd name="T17" fmla="*/ 138 h 148"/>
                    <a:gd name="T18" fmla="*/ 625 w 1554"/>
                    <a:gd name="T19" fmla="*/ 146 h 148"/>
                    <a:gd name="T20" fmla="*/ 521 w 1554"/>
                    <a:gd name="T21" fmla="*/ 148 h 148"/>
                    <a:gd name="T22" fmla="*/ 429 w 1554"/>
                    <a:gd name="T23" fmla="*/ 136 h 148"/>
                    <a:gd name="T24" fmla="*/ 306 w 1554"/>
                    <a:gd name="T25" fmla="*/ 134 h 148"/>
                    <a:gd name="T26" fmla="*/ 216 w 1554"/>
                    <a:gd name="T27" fmla="*/ 92 h 148"/>
                    <a:gd name="T28" fmla="*/ 198 w 1554"/>
                    <a:gd name="T29" fmla="*/ 84 h 148"/>
                    <a:gd name="T30" fmla="*/ 110 w 1554"/>
                    <a:gd name="T31" fmla="*/ 72 h 148"/>
                    <a:gd name="T32" fmla="*/ 0 w 1554"/>
                    <a:gd name="T33"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54" h="148">
                      <a:moveTo>
                        <a:pt x="1554" y="122"/>
                      </a:moveTo>
                      <a:lnTo>
                        <a:pt x="1378" y="146"/>
                      </a:lnTo>
                      <a:lnTo>
                        <a:pt x="1273" y="144"/>
                      </a:lnTo>
                      <a:lnTo>
                        <a:pt x="1165" y="140"/>
                      </a:lnTo>
                      <a:lnTo>
                        <a:pt x="1057" y="142"/>
                      </a:lnTo>
                      <a:lnTo>
                        <a:pt x="969" y="148"/>
                      </a:lnTo>
                      <a:lnTo>
                        <a:pt x="951" y="148"/>
                      </a:lnTo>
                      <a:lnTo>
                        <a:pt x="863" y="130"/>
                      </a:lnTo>
                      <a:lnTo>
                        <a:pt x="731" y="138"/>
                      </a:lnTo>
                      <a:lnTo>
                        <a:pt x="625" y="146"/>
                      </a:lnTo>
                      <a:lnTo>
                        <a:pt x="521" y="148"/>
                      </a:lnTo>
                      <a:lnTo>
                        <a:pt x="429" y="136"/>
                      </a:lnTo>
                      <a:lnTo>
                        <a:pt x="306" y="134"/>
                      </a:lnTo>
                      <a:lnTo>
                        <a:pt x="216" y="92"/>
                      </a:lnTo>
                      <a:lnTo>
                        <a:pt x="198" y="84"/>
                      </a:lnTo>
                      <a:lnTo>
                        <a:pt x="110" y="72"/>
                      </a:lnTo>
                      <a:lnTo>
                        <a:pt x="0" y="0"/>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85" name="Freeform 267">
                  <a:extLst>
                    <a:ext uri="{FF2B5EF4-FFF2-40B4-BE49-F238E27FC236}">
                      <a16:creationId xmlns:a16="http://schemas.microsoft.com/office/drawing/2014/main" id="{68B9B4A4-6490-3911-A5A6-6C86300CF3B6}"/>
                    </a:ext>
                  </a:extLst>
                </p:cNvPr>
                <p:cNvSpPr>
                  <a:spLocks/>
                </p:cNvSpPr>
                <p:nvPr/>
              </p:nvSpPr>
              <p:spPr bwMode="auto">
                <a:xfrm>
                  <a:off x="28313063" y="15435263"/>
                  <a:ext cx="1443038" cy="1487487"/>
                </a:xfrm>
                <a:custGeom>
                  <a:avLst/>
                  <a:gdLst>
                    <a:gd name="T0" fmla="*/ 909 w 909"/>
                    <a:gd name="T1" fmla="*/ 0 h 937"/>
                    <a:gd name="T2" fmla="*/ 831 w 909"/>
                    <a:gd name="T3" fmla="*/ 337 h 937"/>
                    <a:gd name="T4" fmla="*/ 761 w 909"/>
                    <a:gd name="T5" fmla="*/ 569 h 937"/>
                    <a:gd name="T6" fmla="*/ 647 w 909"/>
                    <a:gd name="T7" fmla="*/ 731 h 937"/>
                    <a:gd name="T8" fmla="*/ 549 w 909"/>
                    <a:gd name="T9" fmla="*/ 787 h 937"/>
                    <a:gd name="T10" fmla="*/ 439 w 909"/>
                    <a:gd name="T11" fmla="*/ 861 h 937"/>
                    <a:gd name="T12" fmla="*/ 318 w 909"/>
                    <a:gd name="T13" fmla="*/ 923 h 937"/>
                    <a:gd name="T14" fmla="*/ 224 w 909"/>
                    <a:gd name="T15" fmla="*/ 937 h 937"/>
                    <a:gd name="T16" fmla="*/ 176 w 909"/>
                    <a:gd name="T17" fmla="*/ 933 h 937"/>
                    <a:gd name="T18" fmla="*/ 112 w 909"/>
                    <a:gd name="T19" fmla="*/ 915 h 937"/>
                    <a:gd name="T20" fmla="*/ 0 w 909"/>
                    <a:gd name="T21" fmla="*/ 855 h 9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09" h="937">
                      <a:moveTo>
                        <a:pt x="909" y="0"/>
                      </a:moveTo>
                      <a:lnTo>
                        <a:pt x="831" y="337"/>
                      </a:lnTo>
                      <a:lnTo>
                        <a:pt x="761" y="569"/>
                      </a:lnTo>
                      <a:lnTo>
                        <a:pt x="647" y="731"/>
                      </a:lnTo>
                      <a:lnTo>
                        <a:pt x="549" y="787"/>
                      </a:lnTo>
                      <a:lnTo>
                        <a:pt x="439" y="861"/>
                      </a:lnTo>
                      <a:lnTo>
                        <a:pt x="318" y="923"/>
                      </a:lnTo>
                      <a:lnTo>
                        <a:pt x="224" y="937"/>
                      </a:lnTo>
                      <a:lnTo>
                        <a:pt x="176" y="933"/>
                      </a:lnTo>
                      <a:lnTo>
                        <a:pt x="112" y="915"/>
                      </a:lnTo>
                      <a:lnTo>
                        <a:pt x="0" y="855"/>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86" name="Freeform 268">
                  <a:extLst>
                    <a:ext uri="{FF2B5EF4-FFF2-40B4-BE49-F238E27FC236}">
                      <a16:creationId xmlns:a16="http://schemas.microsoft.com/office/drawing/2014/main" id="{168E5B04-C23D-3B4F-0A0A-2A6C5FBE36DF}"/>
                    </a:ext>
                  </a:extLst>
                </p:cNvPr>
                <p:cNvSpPr>
                  <a:spLocks/>
                </p:cNvSpPr>
                <p:nvPr/>
              </p:nvSpPr>
              <p:spPr bwMode="auto">
                <a:xfrm>
                  <a:off x="28313063" y="16792575"/>
                  <a:ext cx="4132263" cy="254000"/>
                </a:xfrm>
                <a:custGeom>
                  <a:avLst/>
                  <a:gdLst>
                    <a:gd name="T0" fmla="*/ 0 w 2603"/>
                    <a:gd name="T1" fmla="*/ 0 h 160"/>
                    <a:gd name="T2" fmla="*/ 100 w 2603"/>
                    <a:gd name="T3" fmla="*/ 144 h 160"/>
                    <a:gd name="T4" fmla="*/ 208 w 2603"/>
                    <a:gd name="T5" fmla="*/ 156 h 160"/>
                    <a:gd name="T6" fmla="*/ 314 w 2603"/>
                    <a:gd name="T7" fmla="*/ 156 h 160"/>
                    <a:gd name="T8" fmla="*/ 421 w 2603"/>
                    <a:gd name="T9" fmla="*/ 156 h 160"/>
                    <a:gd name="T10" fmla="*/ 527 w 2603"/>
                    <a:gd name="T11" fmla="*/ 154 h 160"/>
                    <a:gd name="T12" fmla="*/ 615 w 2603"/>
                    <a:gd name="T13" fmla="*/ 154 h 160"/>
                    <a:gd name="T14" fmla="*/ 733 w 2603"/>
                    <a:gd name="T15" fmla="*/ 156 h 160"/>
                    <a:gd name="T16" fmla="*/ 935 w 2603"/>
                    <a:gd name="T17" fmla="*/ 158 h 160"/>
                    <a:gd name="T18" fmla="*/ 1057 w 2603"/>
                    <a:gd name="T19" fmla="*/ 158 h 160"/>
                    <a:gd name="T20" fmla="*/ 1145 w 2603"/>
                    <a:gd name="T21" fmla="*/ 156 h 160"/>
                    <a:gd name="T22" fmla="*/ 1251 w 2603"/>
                    <a:gd name="T23" fmla="*/ 158 h 160"/>
                    <a:gd name="T24" fmla="*/ 1358 w 2603"/>
                    <a:gd name="T25" fmla="*/ 158 h 160"/>
                    <a:gd name="T26" fmla="*/ 1466 w 2603"/>
                    <a:gd name="T27" fmla="*/ 158 h 160"/>
                    <a:gd name="T28" fmla="*/ 1574 w 2603"/>
                    <a:gd name="T29" fmla="*/ 158 h 160"/>
                    <a:gd name="T30" fmla="*/ 1678 w 2603"/>
                    <a:gd name="T31" fmla="*/ 158 h 160"/>
                    <a:gd name="T32" fmla="*/ 1784 w 2603"/>
                    <a:gd name="T33" fmla="*/ 160 h 160"/>
                    <a:gd name="T34" fmla="*/ 1892 w 2603"/>
                    <a:gd name="T35" fmla="*/ 160 h 160"/>
                    <a:gd name="T36" fmla="*/ 1998 w 2603"/>
                    <a:gd name="T37" fmla="*/ 160 h 160"/>
                    <a:gd name="T38" fmla="*/ 2082 w 2603"/>
                    <a:gd name="T39" fmla="*/ 160 h 160"/>
                    <a:gd name="T40" fmla="*/ 2192 w 2603"/>
                    <a:gd name="T41" fmla="*/ 160 h 160"/>
                    <a:gd name="T42" fmla="*/ 2283 w 2603"/>
                    <a:gd name="T43" fmla="*/ 160 h 160"/>
                    <a:gd name="T44" fmla="*/ 2387 w 2603"/>
                    <a:gd name="T45" fmla="*/ 160 h 160"/>
                    <a:gd name="T46" fmla="*/ 2493 w 2603"/>
                    <a:gd name="T47" fmla="*/ 160 h 160"/>
                    <a:gd name="T48" fmla="*/ 2603 w 2603"/>
                    <a:gd name="T49" fmla="*/ 158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03" h="160">
                      <a:moveTo>
                        <a:pt x="0" y="0"/>
                      </a:moveTo>
                      <a:lnTo>
                        <a:pt x="100" y="144"/>
                      </a:lnTo>
                      <a:lnTo>
                        <a:pt x="208" y="156"/>
                      </a:lnTo>
                      <a:lnTo>
                        <a:pt x="314" y="156"/>
                      </a:lnTo>
                      <a:lnTo>
                        <a:pt x="421" y="156"/>
                      </a:lnTo>
                      <a:lnTo>
                        <a:pt x="527" y="154"/>
                      </a:lnTo>
                      <a:lnTo>
                        <a:pt x="615" y="154"/>
                      </a:lnTo>
                      <a:lnTo>
                        <a:pt x="733" y="156"/>
                      </a:lnTo>
                      <a:lnTo>
                        <a:pt x="935" y="158"/>
                      </a:lnTo>
                      <a:lnTo>
                        <a:pt x="1057" y="158"/>
                      </a:lnTo>
                      <a:lnTo>
                        <a:pt x="1145" y="156"/>
                      </a:lnTo>
                      <a:lnTo>
                        <a:pt x="1251" y="158"/>
                      </a:lnTo>
                      <a:lnTo>
                        <a:pt x="1358" y="158"/>
                      </a:lnTo>
                      <a:lnTo>
                        <a:pt x="1466" y="158"/>
                      </a:lnTo>
                      <a:lnTo>
                        <a:pt x="1574" y="158"/>
                      </a:lnTo>
                      <a:lnTo>
                        <a:pt x="1678" y="158"/>
                      </a:lnTo>
                      <a:lnTo>
                        <a:pt x="1784" y="160"/>
                      </a:lnTo>
                      <a:lnTo>
                        <a:pt x="1892" y="160"/>
                      </a:lnTo>
                      <a:lnTo>
                        <a:pt x="1998" y="160"/>
                      </a:lnTo>
                      <a:lnTo>
                        <a:pt x="2082" y="160"/>
                      </a:lnTo>
                      <a:lnTo>
                        <a:pt x="2192" y="160"/>
                      </a:lnTo>
                      <a:lnTo>
                        <a:pt x="2283" y="160"/>
                      </a:lnTo>
                      <a:lnTo>
                        <a:pt x="2387" y="160"/>
                      </a:lnTo>
                      <a:lnTo>
                        <a:pt x="2493" y="160"/>
                      </a:lnTo>
                      <a:lnTo>
                        <a:pt x="2603" y="158"/>
                      </a:lnTo>
                    </a:path>
                  </a:pathLst>
                </a:custGeom>
                <a:noFill/>
                <a:ln w="9525" cap="flat">
                  <a:solidFill>
                    <a:srgbClr val="5A7D2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87" name="Oval 269">
                  <a:extLst>
                    <a:ext uri="{FF2B5EF4-FFF2-40B4-BE49-F238E27FC236}">
                      <a16:creationId xmlns:a16="http://schemas.microsoft.com/office/drawing/2014/main" id="{6F2B9051-22FF-8CE2-D9B5-F9836C6C070A}"/>
                    </a:ext>
                  </a:extLst>
                </p:cNvPr>
                <p:cNvSpPr>
                  <a:spLocks noChangeArrowheads="1"/>
                </p:cNvSpPr>
                <p:nvPr/>
              </p:nvSpPr>
              <p:spPr bwMode="auto">
                <a:xfrm>
                  <a:off x="29930725" y="1600835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88" name="Oval 270">
                  <a:extLst>
                    <a:ext uri="{FF2B5EF4-FFF2-40B4-BE49-F238E27FC236}">
                      <a16:creationId xmlns:a16="http://schemas.microsoft.com/office/drawing/2014/main" id="{9B22BD37-8E5A-047F-1590-41BDCA5D0134}"/>
                    </a:ext>
                  </a:extLst>
                </p:cNvPr>
                <p:cNvSpPr>
                  <a:spLocks noChangeArrowheads="1"/>
                </p:cNvSpPr>
                <p:nvPr/>
              </p:nvSpPr>
              <p:spPr bwMode="auto">
                <a:xfrm>
                  <a:off x="29875956" y="1610995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89" name="Oval 271">
                  <a:extLst>
                    <a:ext uri="{FF2B5EF4-FFF2-40B4-BE49-F238E27FC236}">
                      <a16:creationId xmlns:a16="http://schemas.microsoft.com/office/drawing/2014/main" id="{62675A95-B9DB-818B-A061-FC0EAA58C0C4}"/>
                    </a:ext>
                  </a:extLst>
                </p:cNvPr>
                <p:cNvSpPr>
                  <a:spLocks noChangeArrowheads="1"/>
                </p:cNvSpPr>
                <p:nvPr/>
              </p:nvSpPr>
              <p:spPr bwMode="auto">
                <a:xfrm>
                  <a:off x="29864050" y="159702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90" name="Oval 272">
                  <a:extLst>
                    <a:ext uri="{FF2B5EF4-FFF2-40B4-BE49-F238E27FC236}">
                      <a16:creationId xmlns:a16="http://schemas.microsoft.com/office/drawing/2014/main" id="{25239404-8AE3-F7F8-8F14-5E54CCC80A68}"/>
                    </a:ext>
                  </a:extLst>
                </p:cNvPr>
                <p:cNvSpPr>
                  <a:spLocks noChangeArrowheads="1"/>
                </p:cNvSpPr>
                <p:nvPr/>
              </p:nvSpPr>
              <p:spPr bwMode="auto">
                <a:xfrm>
                  <a:off x="29625925" y="159607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91" name="Oval 273">
                  <a:extLst>
                    <a:ext uri="{FF2B5EF4-FFF2-40B4-BE49-F238E27FC236}">
                      <a16:creationId xmlns:a16="http://schemas.microsoft.com/office/drawing/2014/main" id="{47EA391D-F350-2427-06EF-39D51F7B7664}"/>
                    </a:ext>
                  </a:extLst>
                </p:cNvPr>
                <p:cNvSpPr>
                  <a:spLocks noChangeArrowheads="1"/>
                </p:cNvSpPr>
                <p:nvPr/>
              </p:nvSpPr>
              <p:spPr bwMode="auto">
                <a:xfrm>
                  <a:off x="29511625" y="163290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92" name="Oval 274">
                  <a:extLst>
                    <a:ext uri="{FF2B5EF4-FFF2-40B4-BE49-F238E27FC236}">
                      <a16:creationId xmlns:a16="http://schemas.microsoft.com/office/drawing/2014/main" id="{B58ED746-D6A3-2045-0BD4-BD6C54F5382A}"/>
                    </a:ext>
                  </a:extLst>
                </p:cNvPr>
                <p:cNvSpPr>
                  <a:spLocks noChangeArrowheads="1"/>
                </p:cNvSpPr>
                <p:nvPr/>
              </p:nvSpPr>
              <p:spPr bwMode="auto">
                <a:xfrm>
                  <a:off x="29622750" y="164655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93" name="Oval 275">
                  <a:extLst>
                    <a:ext uri="{FF2B5EF4-FFF2-40B4-BE49-F238E27FC236}">
                      <a16:creationId xmlns:a16="http://schemas.microsoft.com/office/drawing/2014/main" id="{FDEDA412-27CA-B539-B746-3BEA4E0C0F46}"/>
                    </a:ext>
                  </a:extLst>
                </p:cNvPr>
                <p:cNvSpPr>
                  <a:spLocks noChangeArrowheads="1"/>
                </p:cNvSpPr>
                <p:nvPr/>
              </p:nvSpPr>
              <p:spPr bwMode="auto">
                <a:xfrm>
                  <a:off x="29413200" y="166878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94" name="Oval 276">
                  <a:extLst>
                    <a:ext uri="{FF2B5EF4-FFF2-40B4-BE49-F238E27FC236}">
                      <a16:creationId xmlns:a16="http://schemas.microsoft.com/office/drawing/2014/main" id="{D613014F-3770-58B3-94AC-1AA69C1E4D4A}"/>
                    </a:ext>
                  </a:extLst>
                </p:cNvPr>
                <p:cNvSpPr>
                  <a:spLocks noChangeArrowheads="1"/>
                </p:cNvSpPr>
                <p:nvPr/>
              </p:nvSpPr>
              <p:spPr bwMode="auto">
                <a:xfrm>
                  <a:off x="29448125" y="1669732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95" name="Oval 277">
                  <a:extLst>
                    <a:ext uri="{FF2B5EF4-FFF2-40B4-BE49-F238E27FC236}">
                      <a16:creationId xmlns:a16="http://schemas.microsoft.com/office/drawing/2014/main" id="{46A7123B-D17C-8F79-0385-66F039CA780A}"/>
                    </a:ext>
                  </a:extLst>
                </p:cNvPr>
                <p:cNvSpPr>
                  <a:spLocks noChangeArrowheads="1"/>
                </p:cNvSpPr>
                <p:nvPr/>
              </p:nvSpPr>
              <p:spPr bwMode="auto">
                <a:xfrm>
                  <a:off x="29495750" y="167195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96" name="Oval 278">
                  <a:extLst>
                    <a:ext uri="{FF2B5EF4-FFF2-40B4-BE49-F238E27FC236}">
                      <a16:creationId xmlns:a16="http://schemas.microsoft.com/office/drawing/2014/main" id="{E0A46AB0-FE29-B910-E01A-AAE8EF14B593}"/>
                    </a:ext>
                  </a:extLst>
                </p:cNvPr>
                <p:cNvSpPr>
                  <a:spLocks noChangeArrowheads="1"/>
                </p:cNvSpPr>
                <p:nvPr/>
              </p:nvSpPr>
              <p:spPr bwMode="auto">
                <a:xfrm>
                  <a:off x="29676725" y="1692592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97" name="Oval 279">
                  <a:extLst>
                    <a:ext uri="{FF2B5EF4-FFF2-40B4-BE49-F238E27FC236}">
                      <a16:creationId xmlns:a16="http://schemas.microsoft.com/office/drawing/2014/main" id="{70CD2AA3-071E-659D-5116-C94688B1FEC9}"/>
                    </a:ext>
                  </a:extLst>
                </p:cNvPr>
                <p:cNvSpPr>
                  <a:spLocks noChangeArrowheads="1"/>
                </p:cNvSpPr>
                <p:nvPr/>
              </p:nvSpPr>
              <p:spPr bwMode="auto">
                <a:xfrm>
                  <a:off x="29657675" y="1695450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98" name="Oval 280">
                  <a:extLst>
                    <a:ext uri="{FF2B5EF4-FFF2-40B4-BE49-F238E27FC236}">
                      <a16:creationId xmlns:a16="http://schemas.microsoft.com/office/drawing/2014/main" id="{FD753BEC-AD50-BFE5-3080-C4BE183AE476}"/>
                    </a:ext>
                  </a:extLst>
                </p:cNvPr>
                <p:cNvSpPr>
                  <a:spLocks noChangeArrowheads="1"/>
                </p:cNvSpPr>
                <p:nvPr/>
              </p:nvSpPr>
              <p:spPr bwMode="auto">
                <a:xfrm>
                  <a:off x="29676725" y="169894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799" name="Oval 281">
                  <a:extLst>
                    <a:ext uri="{FF2B5EF4-FFF2-40B4-BE49-F238E27FC236}">
                      <a16:creationId xmlns:a16="http://schemas.microsoft.com/office/drawing/2014/main" id="{325D2E75-718C-3D53-FE1F-8C1DA132CD8B}"/>
                    </a:ext>
                  </a:extLst>
                </p:cNvPr>
                <p:cNvSpPr>
                  <a:spLocks noChangeArrowheads="1"/>
                </p:cNvSpPr>
                <p:nvPr/>
              </p:nvSpPr>
              <p:spPr bwMode="auto">
                <a:xfrm>
                  <a:off x="29651325" y="1702435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00" name="Oval 282">
                  <a:extLst>
                    <a:ext uri="{FF2B5EF4-FFF2-40B4-BE49-F238E27FC236}">
                      <a16:creationId xmlns:a16="http://schemas.microsoft.com/office/drawing/2014/main" id="{1A672829-10FE-BB4B-E2C0-40C6221FAC6B}"/>
                    </a:ext>
                  </a:extLst>
                </p:cNvPr>
                <p:cNvSpPr>
                  <a:spLocks noChangeArrowheads="1"/>
                </p:cNvSpPr>
                <p:nvPr/>
              </p:nvSpPr>
              <p:spPr bwMode="auto">
                <a:xfrm>
                  <a:off x="29791025" y="17033875"/>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01" name="Oval 283">
                  <a:extLst>
                    <a:ext uri="{FF2B5EF4-FFF2-40B4-BE49-F238E27FC236}">
                      <a16:creationId xmlns:a16="http://schemas.microsoft.com/office/drawing/2014/main" id="{DF546735-8203-DF86-713D-B3DB38CF4BDA}"/>
                    </a:ext>
                  </a:extLst>
                </p:cNvPr>
                <p:cNvSpPr>
                  <a:spLocks noChangeArrowheads="1"/>
                </p:cNvSpPr>
                <p:nvPr/>
              </p:nvSpPr>
              <p:spPr bwMode="auto">
                <a:xfrm>
                  <a:off x="29984700" y="170338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02" name="Oval 284">
                  <a:extLst>
                    <a:ext uri="{FF2B5EF4-FFF2-40B4-BE49-F238E27FC236}">
                      <a16:creationId xmlns:a16="http://schemas.microsoft.com/office/drawing/2014/main" id="{124CA8EA-9ADA-1137-F949-90D60241630A}"/>
                    </a:ext>
                  </a:extLst>
                </p:cNvPr>
                <p:cNvSpPr>
                  <a:spLocks noChangeArrowheads="1"/>
                </p:cNvSpPr>
                <p:nvPr/>
              </p:nvSpPr>
              <p:spPr bwMode="auto">
                <a:xfrm>
                  <a:off x="29984700" y="17008475"/>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03" name="Oval 285">
                  <a:extLst>
                    <a:ext uri="{FF2B5EF4-FFF2-40B4-BE49-F238E27FC236}">
                      <a16:creationId xmlns:a16="http://schemas.microsoft.com/office/drawing/2014/main" id="{1702925B-3282-1829-18DC-90A0949F48EC}"/>
                    </a:ext>
                  </a:extLst>
                </p:cNvPr>
                <p:cNvSpPr>
                  <a:spLocks noChangeArrowheads="1"/>
                </p:cNvSpPr>
                <p:nvPr/>
              </p:nvSpPr>
              <p:spPr bwMode="auto">
                <a:xfrm>
                  <a:off x="30003750" y="170084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04" name="Oval 286">
                  <a:extLst>
                    <a:ext uri="{FF2B5EF4-FFF2-40B4-BE49-F238E27FC236}">
                      <a16:creationId xmlns:a16="http://schemas.microsoft.com/office/drawing/2014/main" id="{D401A844-73E5-EE89-F5F0-6CBCF4E8A518}"/>
                    </a:ext>
                  </a:extLst>
                </p:cNvPr>
                <p:cNvSpPr>
                  <a:spLocks noChangeArrowheads="1"/>
                </p:cNvSpPr>
                <p:nvPr/>
              </p:nvSpPr>
              <p:spPr bwMode="auto">
                <a:xfrm>
                  <a:off x="30124400" y="170338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05" name="Oval 287">
                  <a:extLst>
                    <a:ext uri="{FF2B5EF4-FFF2-40B4-BE49-F238E27FC236}">
                      <a16:creationId xmlns:a16="http://schemas.microsoft.com/office/drawing/2014/main" id="{A42EB47E-333F-8AC2-87EB-F696ECB6397F}"/>
                    </a:ext>
                  </a:extLst>
                </p:cNvPr>
                <p:cNvSpPr>
                  <a:spLocks noChangeArrowheads="1"/>
                </p:cNvSpPr>
                <p:nvPr/>
              </p:nvSpPr>
              <p:spPr bwMode="auto">
                <a:xfrm>
                  <a:off x="29816425" y="170148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06" name="Oval 288">
                  <a:extLst>
                    <a:ext uri="{FF2B5EF4-FFF2-40B4-BE49-F238E27FC236}">
                      <a16:creationId xmlns:a16="http://schemas.microsoft.com/office/drawing/2014/main" id="{83F381FE-2FF5-2C33-17E3-14147AEC501B}"/>
                    </a:ext>
                  </a:extLst>
                </p:cNvPr>
                <p:cNvSpPr>
                  <a:spLocks noChangeArrowheads="1"/>
                </p:cNvSpPr>
                <p:nvPr/>
              </p:nvSpPr>
              <p:spPr bwMode="auto">
                <a:xfrm>
                  <a:off x="29848175" y="1701800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07" name="Oval 289">
                  <a:extLst>
                    <a:ext uri="{FF2B5EF4-FFF2-40B4-BE49-F238E27FC236}">
                      <a16:creationId xmlns:a16="http://schemas.microsoft.com/office/drawing/2014/main" id="{C18A93B5-948D-6D79-F7F4-9BFC14E4EA2D}"/>
                    </a:ext>
                  </a:extLst>
                </p:cNvPr>
                <p:cNvSpPr>
                  <a:spLocks noChangeArrowheads="1"/>
                </p:cNvSpPr>
                <p:nvPr/>
              </p:nvSpPr>
              <p:spPr bwMode="auto">
                <a:xfrm>
                  <a:off x="29832300" y="16944975"/>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08" name="Oval 290">
                  <a:extLst>
                    <a:ext uri="{FF2B5EF4-FFF2-40B4-BE49-F238E27FC236}">
                      <a16:creationId xmlns:a16="http://schemas.microsoft.com/office/drawing/2014/main" id="{8FEBA0E2-DCD9-4287-1B06-33C7C9A62FF0}"/>
                    </a:ext>
                  </a:extLst>
                </p:cNvPr>
                <p:cNvSpPr>
                  <a:spLocks noChangeArrowheads="1"/>
                </p:cNvSpPr>
                <p:nvPr/>
              </p:nvSpPr>
              <p:spPr bwMode="auto">
                <a:xfrm>
                  <a:off x="29845000" y="1693227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09" name="Oval 291">
                  <a:extLst>
                    <a:ext uri="{FF2B5EF4-FFF2-40B4-BE49-F238E27FC236}">
                      <a16:creationId xmlns:a16="http://schemas.microsoft.com/office/drawing/2014/main" id="{3C391EB4-CFAB-F519-24C9-EF128F281E0E}"/>
                    </a:ext>
                  </a:extLst>
                </p:cNvPr>
                <p:cNvSpPr>
                  <a:spLocks noChangeArrowheads="1"/>
                </p:cNvSpPr>
                <p:nvPr/>
              </p:nvSpPr>
              <p:spPr bwMode="auto">
                <a:xfrm>
                  <a:off x="30003750" y="1693545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10" name="Oval 292">
                  <a:extLst>
                    <a:ext uri="{FF2B5EF4-FFF2-40B4-BE49-F238E27FC236}">
                      <a16:creationId xmlns:a16="http://schemas.microsoft.com/office/drawing/2014/main" id="{6C1BB727-398E-35BD-7581-4A5D6233F2EE}"/>
                    </a:ext>
                  </a:extLst>
                </p:cNvPr>
                <p:cNvSpPr>
                  <a:spLocks noChangeArrowheads="1"/>
                </p:cNvSpPr>
                <p:nvPr/>
              </p:nvSpPr>
              <p:spPr bwMode="auto">
                <a:xfrm>
                  <a:off x="29997400" y="169449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11" name="Oval 293">
                  <a:extLst>
                    <a:ext uri="{FF2B5EF4-FFF2-40B4-BE49-F238E27FC236}">
                      <a16:creationId xmlns:a16="http://schemas.microsoft.com/office/drawing/2014/main" id="{9F7C7D8F-C63A-8D90-D6A3-F2788F994A89}"/>
                    </a:ext>
                  </a:extLst>
                </p:cNvPr>
                <p:cNvSpPr>
                  <a:spLocks noChangeArrowheads="1"/>
                </p:cNvSpPr>
                <p:nvPr/>
              </p:nvSpPr>
              <p:spPr bwMode="auto">
                <a:xfrm>
                  <a:off x="30156150" y="170021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12" name="Oval 294">
                  <a:extLst>
                    <a:ext uri="{FF2B5EF4-FFF2-40B4-BE49-F238E27FC236}">
                      <a16:creationId xmlns:a16="http://schemas.microsoft.com/office/drawing/2014/main" id="{40F76C32-F795-11DA-B136-12C61B423768}"/>
                    </a:ext>
                  </a:extLst>
                </p:cNvPr>
                <p:cNvSpPr>
                  <a:spLocks noChangeArrowheads="1"/>
                </p:cNvSpPr>
                <p:nvPr/>
              </p:nvSpPr>
              <p:spPr bwMode="auto">
                <a:xfrm>
                  <a:off x="30292675" y="1703705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13" name="Oval 295">
                  <a:extLst>
                    <a:ext uri="{FF2B5EF4-FFF2-40B4-BE49-F238E27FC236}">
                      <a16:creationId xmlns:a16="http://schemas.microsoft.com/office/drawing/2014/main" id="{2A113EDE-46E9-63B3-5A28-0CD85959C928}"/>
                    </a:ext>
                  </a:extLst>
                </p:cNvPr>
                <p:cNvSpPr>
                  <a:spLocks noChangeArrowheads="1"/>
                </p:cNvSpPr>
                <p:nvPr/>
              </p:nvSpPr>
              <p:spPr bwMode="auto">
                <a:xfrm>
                  <a:off x="30327600" y="170116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14" name="Oval 296">
                  <a:extLst>
                    <a:ext uri="{FF2B5EF4-FFF2-40B4-BE49-F238E27FC236}">
                      <a16:creationId xmlns:a16="http://schemas.microsoft.com/office/drawing/2014/main" id="{06DF98F2-6E6F-B406-260A-A1CC5B3658CD}"/>
                    </a:ext>
                  </a:extLst>
                </p:cNvPr>
                <p:cNvSpPr>
                  <a:spLocks noChangeArrowheads="1"/>
                </p:cNvSpPr>
                <p:nvPr/>
              </p:nvSpPr>
              <p:spPr bwMode="auto">
                <a:xfrm>
                  <a:off x="30318075" y="169926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15" name="Oval 297">
                  <a:extLst>
                    <a:ext uri="{FF2B5EF4-FFF2-40B4-BE49-F238E27FC236}">
                      <a16:creationId xmlns:a16="http://schemas.microsoft.com/office/drawing/2014/main" id="{9EC40FCE-0EC9-707E-5AC3-E63B5924964B}"/>
                    </a:ext>
                  </a:extLst>
                </p:cNvPr>
                <p:cNvSpPr>
                  <a:spLocks noChangeArrowheads="1"/>
                </p:cNvSpPr>
                <p:nvPr/>
              </p:nvSpPr>
              <p:spPr bwMode="auto">
                <a:xfrm>
                  <a:off x="30459363" y="170338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16" name="Oval 298">
                  <a:extLst>
                    <a:ext uri="{FF2B5EF4-FFF2-40B4-BE49-F238E27FC236}">
                      <a16:creationId xmlns:a16="http://schemas.microsoft.com/office/drawing/2014/main" id="{D0ABDEC2-A596-09FA-EE14-BB817EFF9986}"/>
                    </a:ext>
                  </a:extLst>
                </p:cNvPr>
                <p:cNvSpPr>
                  <a:spLocks noChangeArrowheads="1"/>
                </p:cNvSpPr>
                <p:nvPr/>
              </p:nvSpPr>
              <p:spPr bwMode="auto">
                <a:xfrm>
                  <a:off x="30633988" y="1703705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17" name="Oval 299">
                  <a:extLst>
                    <a:ext uri="{FF2B5EF4-FFF2-40B4-BE49-F238E27FC236}">
                      <a16:creationId xmlns:a16="http://schemas.microsoft.com/office/drawing/2014/main" id="{E29B4A3F-A3BF-AEAD-AADB-9B856673A4AA}"/>
                    </a:ext>
                  </a:extLst>
                </p:cNvPr>
                <p:cNvSpPr>
                  <a:spLocks noChangeArrowheads="1"/>
                </p:cNvSpPr>
                <p:nvPr/>
              </p:nvSpPr>
              <p:spPr bwMode="auto">
                <a:xfrm>
                  <a:off x="30633988" y="16954500"/>
                  <a:ext cx="12700"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18" name="Oval 300">
                  <a:extLst>
                    <a:ext uri="{FF2B5EF4-FFF2-40B4-BE49-F238E27FC236}">
                      <a16:creationId xmlns:a16="http://schemas.microsoft.com/office/drawing/2014/main" id="{85C34F86-D2A3-B1FB-7A8A-2E579C4152F6}"/>
                    </a:ext>
                  </a:extLst>
                </p:cNvPr>
                <p:cNvSpPr>
                  <a:spLocks noChangeArrowheads="1"/>
                </p:cNvSpPr>
                <p:nvPr/>
              </p:nvSpPr>
              <p:spPr bwMode="auto">
                <a:xfrm>
                  <a:off x="30497463" y="170116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19" name="Oval 301">
                  <a:extLst>
                    <a:ext uri="{FF2B5EF4-FFF2-40B4-BE49-F238E27FC236}">
                      <a16:creationId xmlns:a16="http://schemas.microsoft.com/office/drawing/2014/main" id="{889916E4-744A-A0B7-BFFF-990E77216FA4}"/>
                    </a:ext>
                  </a:extLst>
                </p:cNvPr>
                <p:cNvSpPr>
                  <a:spLocks noChangeArrowheads="1"/>
                </p:cNvSpPr>
                <p:nvPr/>
              </p:nvSpPr>
              <p:spPr bwMode="auto">
                <a:xfrm>
                  <a:off x="30462538" y="169545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20" name="Oval 302">
                  <a:extLst>
                    <a:ext uri="{FF2B5EF4-FFF2-40B4-BE49-F238E27FC236}">
                      <a16:creationId xmlns:a16="http://schemas.microsoft.com/office/drawing/2014/main" id="{2B1D22E5-87F3-5896-6AF2-284D2265BAFB}"/>
                    </a:ext>
                  </a:extLst>
                </p:cNvPr>
                <p:cNvSpPr>
                  <a:spLocks noChangeArrowheads="1"/>
                </p:cNvSpPr>
                <p:nvPr/>
              </p:nvSpPr>
              <p:spPr bwMode="auto">
                <a:xfrm>
                  <a:off x="30500638" y="169195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21" name="Oval 303">
                  <a:extLst>
                    <a:ext uri="{FF2B5EF4-FFF2-40B4-BE49-F238E27FC236}">
                      <a16:creationId xmlns:a16="http://schemas.microsoft.com/office/drawing/2014/main" id="{1876EE8D-6D0F-8586-5219-9C0088E3DEBA}"/>
                    </a:ext>
                  </a:extLst>
                </p:cNvPr>
                <p:cNvSpPr>
                  <a:spLocks noChangeArrowheads="1"/>
                </p:cNvSpPr>
                <p:nvPr/>
              </p:nvSpPr>
              <p:spPr bwMode="auto">
                <a:xfrm>
                  <a:off x="30165675" y="16938625"/>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22" name="Oval 304">
                  <a:extLst>
                    <a:ext uri="{FF2B5EF4-FFF2-40B4-BE49-F238E27FC236}">
                      <a16:creationId xmlns:a16="http://schemas.microsoft.com/office/drawing/2014/main" id="{E51A6B26-A5C8-1E4C-E9A5-E2CD4BB30617}"/>
                    </a:ext>
                  </a:extLst>
                </p:cNvPr>
                <p:cNvSpPr>
                  <a:spLocks noChangeArrowheads="1"/>
                </p:cNvSpPr>
                <p:nvPr/>
              </p:nvSpPr>
              <p:spPr bwMode="auto">
                <a:xfrm>
                  <a:off x="30172025" y="169576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23" name="Oval 305">
                  <a:extLst>
                    <a:ext uri="{FF2B5EF4-FFF2-40B4-BE49-F238E27FC236}">
                      <a16:creationId xmlns:a16="http://schemas.microsoft.com/office/drawing/2014/main" id="{5AA69A20-E1E5-CF02-517D-4504BC21C971}"/>
                    </a:ext>
                  </a:extLst>
                </p:cNvPr>
                <p:cNvSpPr>
                  <a:spLocks noChangeArrowheads="1"/>
                </p:cNvSpPr>
                <p:nvPr/>
              </p:nvSpPr>
              <p:spPr bwMode="auto">
                <a:xfrm>
                  <a:off x="30181550" y="16938625"/>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24" name="Oval 306">
                  <a:extLst>
                    <a:ext uri="{FF2B5EF4-FFF2-40B4-BE49-F238E27FC236}">
                      <a16:creationId xmlns:a16="http://schemas.microsoft.com/office/drawing/2014/main" id="{C90CE597-21A5-E088-F89F-4B0E109DC769}"/>
                    </a:ext>
                  </a:extLst>
                </p:cNvPr>
                <p:cNvSpPr>
                  <a:spLocks noChangeArrowheads="1"/>
                </p:cNvSpPr>
                <p:nvPr/>
              </p:nvSpPr>
              <p:spPr bwMode="auto">
                <a:xfrm>
                  <a:off x="30333950" y="16925925"/>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25" name="Oval 307">
                  <a:extLst>
                    <a:ext uri="{FF2B5EF4-FFF2-40B4-BE49-F238E27FC236}">
                      <a16:creationId xmlns:a16="http://schemas.microsoft.com/office/drawing/2014/main" id="{57232B55-99A4-5F40-2F76-11DC29A4C0BA}"/>
                    </a:ext>
                  </a:extLst>
                </p:cNvPr>
                <p:cNvSpPr>
                  <a:spLocks noChangeArrowheads="1"/>
                </p:cNvSpPr>
                <p:nvPr/>
              </p:nvSpPr>
              <p:spPr bwMode="auto">
                <a:xfrm>
                  <a:off x="29495750" y="169608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26" name="Oval 308">
                  <a:extLst>
                    <a:ext uri="{FF2B5EF4-FFF2-40B4-BE49-F238E27FC236}">
                      <a16:creationId xmlns:a16="http://schemas.microsoft.com/office/drawing/2014/main" id="{807662C4-E7A0-95B0-4544-B3A3070E2294}"/>
                    </a:ext>
                  </a:extLst>
                </p:cNvPr>
                <p:cNvSpPr>
                  <a:spLocks noChangeArrowheads="1"/>
                </p:cNvSpPr>
                <p:nvPr/>
              </p:nvSpPr>
              <p:spPr bwMode="auto">
                <a:xfrm>
                  <a:off x="29635450" y="167322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27" name="Oval 309">
                  <a:extLst>
                    <a:ext uri="{FF2B5EF4-FFF2-40B4-BE49-F238E27FC236}">
                      <a16:creationId xmlns:a16="http://schemas.microsoft.com/office/drawing/2014/main" id="{D86A4442-F134-FFB3-F82E-338238EA7C21}"/>
                    </a:ext>
                  </a:extLst>
                </p:cNvPr>
                <p:cNvSpPr>
                  <a:spLocks noChangeArrowheads="1"/>
                </p:cNvSpPr>
                <p:nvPr/>
              </p:nvSpPr>
              <p:spPr bwMode="auto">
                <a:xfrm>
                  <a:off x="29486225" y="168211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28" name="Oval 310">
                  <a:extLst>
                    <a:ext uri="{FF2B5EF4-FFF2-40B4-BE49-F238E27FC236}">
                      <a16:creationId xmlns:a16="http://schemas.microsoft.com/office/drawing/2014/main" id="{1B99D31C-8267-DED4-08B1-14086E1CC767}"/>
                    </a:ext>
                  </a:extLst>
                </p:cNvPr>
                <p:cNvSpPr>
                  <a:spLocks noChangeArrowheads="1"/>
                </p:cNvSpPr>
                <p:nvPr/>
              </p:nvSpPr>
              <p:spPr bwMode="auto">
                <a:xfrm>
                  <a:off x="29502100" y="169100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29" name="Oval 311">
                  <a:extLst>
                    <a:ext uri="{FF2B5EF4-FFF2-40B4-BE49-F238E27FC236}">
                      <a16:creationId xmlns:a16="http://schemas.microsoft.com/office/drawing/2014/main" id="{0983657E-8B5A-A131-D6F8-E4FE815B7397}"/>
                    </a:ext>
                  </a:extLst>
                </p:cNvPr>
                <p:cNvSpPr>
                  <a:spLocks noChangeArrowheads="1"/>
                </p:cNvSpPr>
                <p:nvPr/>
              </p:nvSpPr>
              <p:spPr bwMode="auto">
                <a:xfrm>
                  <a:off x="29429075" y="167957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30" name="Oval 312">
                  <a:extLst>
                    <a:ext uri="{FF2B5EF4-FFF2-40B4-BE49-F238E27FC236}">
                      <a16:creationId xmlns:a16="http://schemas.microsoft.com/office/drawing/2014/main" id="{581C7BFF-0444-73CD-8867-01AFA35420BB}"/>
                    </a:ext>
                  </a:extLst>
                </p:cNvPr>
                <p:cNvSpPr>
                  <a:spLocks noChangeArrowheads="1"/>
                </p:cNvSpPr>
                <p:nvPr/>
              </p:nvSpPr>
              <p:spPr bwMode="auto">
                <a:xfrm>
                  <a:off x="29330650" y="16779875"/>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31" name="Oval 313">
                  <a:extLst>
                    <a:ext uri="{FF2B5EF4-FFF2-40B4-BE49-F238E27FC236}">
                      <a16:creationId xmlns:a16="http://schemas.microsoft.com/office/drawing/2014/main" id="{95E72100-1A05-6950-F9B5-20EBEE8ED4A8}"/>
                    </a:ext>
                  </a:extLst>
                </p:cNvPr>
                <p:cNvSpPr>
                  <a:spLocks noChangeArrowheads="1"/>
                </p:cNvSpPr>
                <p:nvPr/>
              </p:nvSpPr>
              <p:spPr bwMode="auto">
                <a:xfrm>
                  <a:off x="29657675" y="16817975"/>
                  <a:ext cx="12700"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32" name="Oval 314">
                  <a:extLst>
                    <a:ext uri="{FF2B5EF4-FFF2-40B4-BE49-F238E27FC236}">
                      <a16:creationId xmlns:a16="http://schemas.microsoft.com/office/drawing/2014/main" id="{29782107-DFBB-223F-3AC1-5542798F7010}"/>
                    </a:ext>
                  </a:extLst>
                </p:cNvPr>
                <p:cNvSpPr>
                  <a:spLocks noChangeArrowheads="1"/>
                </p:cNvSpPr>
                <p:nvPr/>
              </p:nvSpPr>
              <p:spPr bwMode="auto">
                <a:xfrm>
                  <a:off x="29829125" y="167862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33" name="Oval 315">
                  <a:extLst>
                    <a:ext uri="{FF2B5EF4-FFF2-40B4-BE49-F238E27FC236}">
                      <a16:creationId xmlns:a16="http://schemas.microsoft.com/office/drawing/2014/main" id="{05FC65F2-D498-8256-A0CD-07FCB5AD892A}"/>
                    </a:ext>
                  </a:extLst>
                </p:cNvPr>
                <p:cNvSpPr>
                  <a:spLocks noChangeArrowheads="1"/>
                </p:cNvSpPr>
                <p:nvPr/>
              </p:nvSpPr>
              <p:spPr bwMode="auto">
                <a:xfrm>
                  <a:off x="29997400" y="168052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34" name="Oval 316">
                  <a:extLst>
                    <a:ext uri="{FF2B5EF4-FFF2-40B4-BE49-F238E27FC236}">
                      <a16:creationId xmlns:a16="http://schemas.microsoft.com/office/drawing/2014/main" id="{6E60DD9A-7B15-D164-D72B-D251BF53A971}"/>
                    </a:ext>
                  </a:extLst>
                </p:cNvPr>
                <p:cNvSpPr>
                  <a:spLocks noChangeArrowheads="1"/>
                </p:cNvSpPr>
                <p:nvPr/>
              </p:nvSpPr>
              <p:spPr bwMode="auto">
                <a:xfrm>
                  <a:off x="29330650" y="166814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35" name="Oval 317">
                  <a:extLst>
                    <a:ext uri="{FF2B5EF4-FFF2-40B4-BE49-F238E27FC236}">
                      <a16:creationId xmlns:a16="http://schemas.microsoft.com/office/drawing/2014/main" id="{1A252C97-F58B-0EE7-001E-FB6AC88351A5}"/>
                    </a:ext>
                  </a:extLst>
                </p:cNvPr>
                <p:cNvSpPr>
                  <a:spLocks noChangeArrowheads="1"/>
                </p:cNvSpPr>
                <p:nvPr/>
              </p:nvSpPr>
              <p:spPr bwMode="auto">
                <a:xfrm>
                  <a:off x="29276675" y="167957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36" name="Oval 318">
                  <a:extLst>
                    <a:ext uri="{FF2B5EF4-FFF2-40B4-BE49-F238E27FC236}">
                      <a16:creationId xmlns:a16="http://schemas.microsoft.com/office/drawing/2014/main" id="{577C85EA-E42B-2976-9A26-FC2BA5DE06C2}"/>
                    </a:ext>
                  </a:extLst>
                </p:cNvPr>
                <p:cNvSpPr>
                  <a:spLocks noChangeArrowheads="1"/>
                </p:cNvSpPr>
                <p:nvPr/>
              </p:nvSpPr>
              <p:spPr bwMode="auto">
                <a:xfrm>
                  <a:off x="29333825" y="165862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37" name="Oval 319">
                  <a:extLst>
                    <a:ext uri="{FF2B5EF4-FFF2-40B4-BE49-F238E27FC236}">
                      <a16:creationId xmlns:a16="http://schemas.microsoft.com/office/drawing/2014/main" id="{A40DFB16-BC0C-E79C-87EC-6DD39AEC266F}"/>
                    </a:ext>
                  </a:extLst>
                </p:cNvPr>
                <p:cNvSpPr>
                  <a:spLocks noChangeArrowheads="1"/>
                </p:cNvSpPr>
                <p:nvPr/>
              </p:nvSpPr>
              <p:spPr bwMode="auto">
                <a:xfrm>
                  <a:off x="29254450" y="166116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38" name="Oval 320">
                  <a:extLst>
                    <a:ext uri="{FF2B5EF4-FFF2-40B4-BE49-F238E27FC236}">
                      <a16:creationId xmlns:a16="http://schemas.microsoft.com/office/drawing/2014/main" id="{F6C008CC-A95E-9CE2-CBB1-A18D198E6531}"/>
                    </a:ext>
                  </a:extLst>
                </p:cNvPr>
                <p:cNvSpPr>
                  <a:spLocks noChangeArrowheads="1"/>
                </p:cNvSpPr>
                <p:nvPr/>
              </p:nvSpPr>
              <p:spPr bwMode="auto">
                <a:xfrm>
                  <a:off x="29190950" y="166878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39" name="Oval 321">
                  <a:extLst>
                    <a:ext uri="{FF2B5EF4-FFF2-40B4-BE49-F238E27FC236}">
                      <a16:creationId xmlns:a16="http://schemas.microsoft.com/office/drawing/2014/main" id="{8C5B34D4-C1A1-A090-256E-939592DE7D37}"/>
                    </a:ext>
                  </a:extLst>
                </p:cNvPr>
                <p:cNvSpPr>
                  <a:spLocks noChangeArrowheads="1"/>
                </p:cNvSpPr>
                <p:nvPr/>
              </p:nvSpPr>
              <p:spPr bwMode="auto">
                <a:xfrm>
                  <a:off x="29178250" y="16678275"/>
                  <a:ext cx="12700"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40" name="Oval 322">
                  <a:extLst>
                    <a:ext uri="{FF2B5EF4-FFF2-40B4-BE49-F238E27FC236}">
                      <a16:creationId xmlns:a16="http://schemas.microsoft.com/office/drawing/2014/main" id="{CD1B400F-F334-2007-15A1-FB00863AFF80}"/>
                    </a:ext>
                  </a:extLst>
                </p:cNvPr>
                <p:cNvSpPr>
                  <a:spLocks noChangeArrowheads="1"/>
                </p:cNvSpPr>
                <p:nvPr/>
              </p:nvSpPr>
              <p:spPr bwMode="auto">
                <a:xfrm>
                  <a:off x="29156025" y="165544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41" name="Oval 323">
                  <a:extLst>
                    <a:ext uri="{FF2B5EF4-FFF2-40B4-BE49-F238E27FC236}">
                      <a16:creationId xmlns:a16="http://schemas.microsoft.com/office/drawing/2014/main" id="{AAAA618A-AA72-3125-11CC-D15A9B21A316}"/>
                    </a:ext>
                  </a:extLst>
                </p:cNvPr>
                <p:cNvSpPr>
                  <a:spLocks noChangeArrowheads="1"/>
                </p:cNvSpPr>
                <p:nvPr/>
              </p:nvSpPr>
              <p:spPr bwMode="auto">
                <a:xfrm>
                  <a:off x="29156025" y="1644650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42" name="Oval 324">
                  <a:extLst>
                    <a:ext uri="{FF2B5EF4-FFF2-40B4-BE49-F238E27FC236}">
                      <a16:creationId xmlns:a16="http://schemas.microsoft.com/office/drawing/2014/main" id="{935345AF-933F-FF52-6FC6-3899137969CA}"/>
                    </a:ext>
                  </a:extLst>
                </p:cNvPr>
                <p:cNvSpPr>
                  <a:spLocks noChangeArrowheads="1"/>
                </p:cNvSpPr>
                <p:nvPr/>
              </p:nvSpPr>
              <p:spPr bwMode="auto">
                <a:xfrm>
                  <a:off x="29029025" y="16500475"/>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43" name="Oval 325">
                  <a:extLst>
                    <a:ext uri="{FF2B5EF4-FFF2-40B4-BE49-F238E27FC236}">
                      <a16:creationId xmlns:a16="http://schemas.microsoft.com/office/drawing/2014/main" id="{F0F7FF8A-633D-50A5-12E1-0EA34E68F0DF}"/>
                    </a:ext>
                  </a:extLst>
                </p:cNvPr>
                <p:cNvSpPr>
                  <a:spLocks noChangeArrowheads="1"/>
                </p:cNvSpPr>
                <p:nvPr/>
              </p:nvSpPr>
              <p:spPr bwMode="auto">
                <a:xfrm>
                  <a:off x="28987750" y="164687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44" name="Oval 326">
                  <a:extLst>
                    <a:ext uri="{FF2B5EF4-FFF2-40B4-BE49-F238E27FC236}">
                      <a16:creationId xmlns:a16="http://schemas.microsoft.com/office/drawing/2014/main" id="{0BA6075E-80C5-AB3D-57B0-9CF5CC5006BC}"/>
                    </a:ext>
                  </a:extLst>
                </p:cNvPr>
                <p:cNvSpPr>
                  <a:spLocks noChangeArrowheads="1"/>
                </p:cNvSpPr>
                <p:nvPr/>
              </p:nvSpPr>
              <p:spPr bwMode="auto">
                <a:xfrm>
                  <a:off x="28987750" y="166116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45" name="Oval 327">
                  <a:extLst>
                    <a:ext uri="{FF2B5EF4-FFF2-40B4-BE49-F238E27FC236}">
                      <a16:creationId xmlns:a16="http://schemas.microsoft.com/office/drawing/2014/main" id="{2E122272-1109-2919-0700-369ECE812A2C}"/>
                    </a:ext>
                  </a:extLst>
                </p:cNvPr>
                <p:cNvSpPr>
                  <a:spLocks noChangeArrowheads="1"/>
                </p:cNvSpPr>
                <p:nvPr/>
              </p:nvSpPr>
              <p:spPr bwMode="auto">
                <a:xfrm>
                  <a:off x="28652788" y="167576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46" name="Oval 328">
                  <a:extLst>
                    <a:ext uri="{FF2B5EF4-FFF2-40B4-BE49-F238E27FC236}">
                      <a16:creationId xmlns:a16="http://schemas.microsoft.com/office/drawing/2014/main" id="{2BCC8211-43CD-B676-B654-5C42BB798C65}"/>
                    </a:ext>
                  </a:extLst>
                </p:cNvPr>
                <p:cNvSpPr>
                  <a:spLocks noChangeArrowheads="1"/>
                </p:cNvSpPr>
                <p:nvPr/>
              </p:nvSpPr>
              <p:spPr bwMode="auto">
                <a:xfrm>
                  <a:off x="28690888" y="168719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47" name="Oval 329">
                  <a:extLst>
                    <a:ext uri="{FF2B5EF4-FFF2-40B4-BE49-F238E27FC236}">
                      <a16:creationId xmlns:a16="http://schemas.microsoft.com/office/drawing/2014/main" id="{C1EEFB7A-3693-6C65-E981-EB45399EA34C}"/>
                    </a:ext>
                  </a:extLst>
                </p:cNvPr>
                <p:cNvSpPr>
                  <a:spLocks noChangeArrowheads="1"/>
                </p:cNvSpPr>
                <p:nvPr/>
              </p:nvSpPr>
              <p:spPr bwMode="auto">
                <a:xfrm>
                  <a:off x="28649613" y="168846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48" name="Oval 330">
                  <a:extLst>
                    <a:ext uri="{FF2B5EF4-FFF2-40B4-BE49-F238E27FC236}">
                      <a16:creationId xmlns:a16="http://schemas.microsoft.com/office/drawing/2014/main" id="{1B6B80CE-18C6-DDF3-730A-10E6378D0626}"/>
                    </a:ext>
                  </a:extLst>
                </p:cNvPr>
                <p:cNvSpPr>
                  <a:spLocks noChangeArrowheads="1"/>
                </p:cNvSpPr>
                <p:nvPr/>
              </p:nvSpPr>
              <p:spPr bwMode="auto">
                <a:xfrm>
                  <a:off x="28665488" y="169132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49" name="Oval 331">
                  <a:extLst>
                    <a:ext uri="{FF2B5EF4-FFF2-40B4-BE49-F238E27FC236}">
                      <a16:creationId xmlns:a16="http://schemas.microsoft.com/office/drawing/2014/main" id="{FF57F33A-24FB-D1D6-7FD3-698D224EBAE3}"/>
                    </a:ext>
                  </a:extLst>
                </p:cNvPr>
                <p:cNvSpPr>
                  <a:spLocks noChangeArrowheads="1"/>
                </p:cNvSpPr>
                <p:nvPr/>
              </p:nvSpPr>
              <p:spPr bwMode="auto">
                <a:xfrm>
                  <a:off x="28684538" y="169164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50" name="Oval 332">
                  <a:extLst>
                    <a:ext uri="{FF2B5EF4-FFF2-40B4-BE49-F238E27FC236}">
                      <a16:creationId xmlns:a16="http://schemas.microsoft.com/office/drawing/2014/main" id="{97E84CEB-6B76-F93E-715B-976B0515DB32}"/>
                    </a:ext>
                  </a:extLst>
                </p:cNvPr>
                <p:cNvSpPr>
                  <a:spLocks noChangeArrowheads="1"/>
                </p:cNvSpPr>
                <p:nvPr/>
              </p:nvSpPr>
              <p:spPr bwMode="auto">
                <a:xfrm>
                  <a:off x="28627388" y="1691640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51" name="Oval 333">
                  <a:extLst>
                    <a:ext uri="{FF2B5EF4-FFF2-40B4-BE49-F238E27FC236}">
                      <a16:creationId xmlns:a16="http://schemas.microsoft.com/office/drawing/2014/main" id="{92E4B0F1-2422-1796-DF27-2C5A61EC082F}"/>
                    </a:ext>
                  </a:extLst>
                </p:cNvPr>
                <p:cNvSpPr>
                  <a:spLocks noChangeArrowheads="1"/>
                </p:cNvSpPr>
                <p:nvPr/>
              </p:nvSpPr>
              <p:spPr bwMode="auto">
                <a:xfrm>
                  <a:off x="28640088" y="169354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52" name="Oval 334">
                  <a:extLst>
                    <a:ext uri="{FF2B5EF4-FFF2-40B4-BE49-F238E27FC236}">
                      <a16:creationId xmlns:a16="http://schemas.microsoft.com/office/drawing/2014/main" id="{259D5CE7-6511-0EC4-DB1C-0ECDFD2604D0}"/>
                    </a:ext>
                  </a:extLst>
                </p:cNvPr>
                <p:cNvSpPr>
                  <a:spLocks noChangeArrowheads="1"/>
                </p:cNvSpPr>
                <p:nvPr/>
              </p:nvSpPr>
              <p:spPr bwMode="auto">
                <a:xfrm>
                  <a:off x="28655963" y="1692910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53" name="Oval 335">
                  <a:extLst>
                    <a:ext uri="{FF2B5EF4-FFF2-40B4-BE49-F238E27FC236}">
                      <a16:creationId xmlns:a16="http://schemas.microsoft.com/office/drawing/2014/main" id="{FE05D69A-5896-0BEF-4097-159A9DC9EF22}"/>
                    </a:ext>
                  </a:extLst>
                </p:cNvPr>
                <p:cNvSpPr>
                  <a:spLocks noChangeArrowheads="1"/>
                </p:cNvSpPr>
                <p:nvPr/>
              </p:nvSpPr>
              <p:spPr bwMode="auto">
                <a:xfrm>
                  <a:off x="28652788" y="169291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54" name="Oval 336">
                  <a:extLst>
                    <a:ext uri="{FF2B5EF4-FFF2-40B4-BE49-F238E27FC236}">
                      <a16:creationId xmlns:a16="http://schemas.microsoft.com/office/drawing/2014/main" id="{3EEC2201-2DF4-0EE7-2EB9-8266F9C31B8F}"/>
                    </a:ext>
                  </a:extLst>
                </p:cNvPr>
                <p:cNvSpPr>
                  <a:spLocks noChangeArrowheads="1"/>
                </p:cNvSpPr>
                <p:nvPr/>
              </p:nvSpPr>
              <p:spPr bwMode="auto">
                <a:xfrm>
                  <a:off x="28643263" y="170211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55" name="Oval 337">
                  <a:extLst>
                    <a:ext uri="{FF2B5EF4-FFF2-40B4-BE49-F238E27FC236}">
                      <a16:creationId xmlns:a16="http://schemas.microsoft.com/office/drawing/2014/main" id="{565E1E88-B1D4-1B28-635E-6DB211CCFA4B}"/>
                    </a:ext>
                  </a:extLst>
                </p:cNvPr>
                <p:cNvSpPr>
                  <a:spLocks noChangeArrowheads="1"/>
                </p:cNvSpPr>
                <p:nvPr/>
              </p:nvSpPr>
              <p:spPr bwMode="auto">
                <a:xfrm>
                  <a:off x="28636913" y="1703387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56" name="Oval 338">
                  <a:extLst>
                    <a:ext uri="{FF2B5EF4-FFF2-40B4-BE49-F238E27FC236}">
                      <a16:creationId xmlns:a16="http://schemas.microsoft.com/office/drawing/2014/main" id="{47BDD2CF-E9E3-F2DC-6E2E-0C7EB403A27E}"/>
                    </a:ext>
                  </a:extLst>
                </p:cNvPr>
                <p:cNvSpPr>
                  <a:spLocks noChangeArrowheads="1"/>
                </p:cNvSpPr>
                <p:nvPr/>
              </p:nvSpPr>
              <p:spPr bwMode="auto">
                <a:xfrm>
                  <a:off x="28462288" y="170148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57" name="Oval 339">
                  <a:extLst>
                    <a:ext uri="{FF2B5EF4-FFF2-40B4-BE49-F238E27FC236}">
                      <a16:creationId xmlns:a16="http://schemas.microsoft.com/office/drawing/2014/main" id="{FBED5AB9-197B-BB6B-5B78-B9474FC477F1}"/>
                    </a:ext>
                  </a:extLst>
                </p:cNvPr>
                <p:cNvSpPr>
                  <a:spLocks noChangeArrowheads="1"/>
                </p:cNvSpPr>
                <p:nvPr/>
              </p:nvSpPr>
              <p:spPr bwMode="auto">
                <a:xfrm>
                  <a:off x="28471813" y="169449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58" name="Oval 340">
                  <a:extLst>
                    <a:ext uri="{FF2B5EF4-FFF2-40B4-BE49-F238E27FC236}">
                      <a16:creationId xmlns:a16="http://schemas.microsoft.com/office/drawing/2014/main" id="{72C00898-2969-1FE7-FD9E-B497A0BC2AD4}"/>
                    </a:ext>
                  </a:extLst>
                </p:cNvPr>
                <p:cNvSpPr>
                  <a:spLocks noChangeArrowheads="1"/>
                </p:cNvSpPr>
                <p:nvPr/>
              </p:nvSpPr>
              <p:spPr bwMode="auto">
                <a:xfrm>
                  <a:off x="28471813" y="169640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59" name="Oval 341">
                  <a:extLst>
                    <a:ext uri="{FF2B5EF4-FFF2-40B4-BE49-F238E27FC236}">
                      <a16:creationId xmlns:a16="http://schemas.microsoft.com/office/drawing/2014/main" id="{5D665628-C00D-D487-4F16-61E4B0160BCD}"/>
                    </a:ext>
                  </a:extLst>
                </p:cNvPr>
                <p:cNvSpPr>
                  <a:spLocks noChangeArrowheads="1"/>
                </p:cNvSpPr>
                <p:nvPr/>
              </p:nvSpPr>
              <p:spPr bwMode="auto">
                <a:xfrm>
                  <a:off x="28484513" y="1690370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60" name="Oval 342">
                  <a:extLst>
                    <a:ext uri="{FF2B5EF4-FFF2-40B4-BE49-F238E27FC236}">
                      <a16:creationId xmlns:a16="http://schemas.microsoft.com/office/drawing/2014/main" id="{6C7F5A82-308A-9E62-6385-802DC22354EB}"/>
                    </a:ext>
                  </a:extLst>
                </p:cNvPr>
                <p:cNvSpPr>
                  <a:spLocks noChangeArrowheads="1"/>
                </p:cNvSpPr>
                <p:nvPr/>
              </p:nvSpPr>
              <p:spPr bwMode="auto">
                <a:xfrm>
                  <a:off x="28484513" y="169005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61" name="Oval 343">
                  <a:extLst>
                    <a:ext uri="{FF2B5EF4-FFF2-40B4-BE49-F238E27FC236}">
                      <a16:creationId xmlns:a16="http://schemas.microsoft.com/office/drawing/2014/main" id="{4C68E0DE-A634-914E-490C-7C6C62C2F564}"/>
                    </a:ext>
                  </a:extLst>
                </p:cNvPr>
                <p:cNvSpPr>
                  <a:spLocks noChangeArrowheads="1"/>
                </p:cNvSpPr>
                <p:nvPr/>
              </p:nvSpPr>
              <p:spPr bwMode="auto">
                <a:xfrm>
                  <a:off x="28481338" y="168783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62" name="Oval 344">
                  <a:extLst>
                    <a:ext uri="{FF2B5EF4-FFF2-40B4-BE49-F238E27FC236}">
                      <a16:creationId xmlns:a16="http://schemas.microsoft.com/office/drawing/2014/main" id="{293C59A6-36F6-3FB8-FDEF-1C89F35BBB66}"/>
                    </a:ext>
                  </a:extLst>
                </p:cNvPr>
                <p:cNvSpPr>
                  <a:spLocks noChangeArrowheads="1"/>
                </p:cNvSpPr>
                <p:nvPr/>
              </p:nvSpPr>
              <p:spPr bwMode="auto">
                <a:xfrm>
                  <a:off x="28474988" y="168751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63" name="Oval 345">
                  <a:extLst>
                    <a:ext uri="{FF2B5EF4-FFF2-40B4-BE49-F238E27FC236}">
                      <a16:creationId xmlns:a16="http://schemas.microsoft.com/office/drawing/2014/main" id="{E0A65296-2BE4-4071-F3A7-857D3B0A550B}"/>
                    </a:ext>
                  </a:extLst>
                </p:cNvPr>
                <p:cNvSpPr>
                  <a:spLocks noChangeArrowheads="1"/>
                </p:cNvSpPr>
                <p:nvPr/>
              </p:nvSpPr>
              <p:spPr bwMode="auto">
                <a:xfrm>
                  <a:off x="28465463" y="168497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64" name="Oval 346">
                  <a:extLst>
                    <a:ext uri="{FF2B5EF4-FFF2-40B4-BE49-F238E27FC236}">
                      <a16:creationId xmlns:a16="http://schemas.microsoft.com/office/drawing/2014/main" id="{ED9A53AC-01C1-5719-D46A-3EDFE1F89989}"/>
                    </a:ext>
                  </a:extLst>
                </p:cNvPr>
                <p:cNvSpPr>
                  <a:spLocks noChangeArrowheads="1"/>
                </p:cNvSpPr>
                <p:nvPr/>
              </p:nvSpPr>
              <p:spPr bwMode="auto">
                <a:xfrm>
                  <a:off x="28481338" y="1679892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65" name="Oval 347">
                  <a:extLst>
                    <a:ext uri="{FF2B5EF4-FFF2-40B4-BE49-F238E27FC236}">
                      <a16:creationId xmlns:a16="http://schemas.microsoft.com/office/drawing/2014/main" id="{2DA4BB04-B2F3-FAFB-595B-2BA1E39CDAE7}"/>
                    </a:ext>
                  </a:extLst>
                </p:cNvPr>
                <p:cNvSpPr>
                  <a:spLocks noChangeArrowheads="1"/>
                </p:cNvSpPr>
                <p:nvPr/>
              </p:nvSpPr>
              <p:spPr bwMode="auto">
                <a:xfrm>
                  <a:off x="28484513" y="1678305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66" name="Oval 348">
                  <a:extLst>
                    <a:ext uri="{FF2B5EF4-FFF2-40B4-BE49-F238E27FC236}">
                      <a16:creationId xmlns:a16="http://schemas.microsoft.com/office/drawing/2014/main" id="{4B3679BE-0A63-3AA5-924C-A274A1FECA35}"/>
                    </a:ext>
                  </a:extLst>
                </p:cNvPr>
                <p:cNvSpPr>
                  <a:spLocks noChangeArrowheads="1"/>
                </p:cNvSpPr>
                <p:nvPr/>
              </p:nvSpPr>
              <p:spPr bwMode="auto">
                <a:xfrm>
                  <a:off x="28471813" y="167354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67" name="Oval 349">
                  <a:extLst>
                    <a:ext uri="{FF2B5EF4-FFF2-40B4-BE49-F238E27FC236}">
                      <a16:creationId xmlns:a16="http://schemas.microsoft.com/office/drawing/2014/main" id="{3EC46739-76E0-249D-E76E-79076F32D8A1}"/>
                    </a:ext>
                  </a:extLst>
                </p:cNvPr>
                <p:cNvSpPr>
                  <a:spLocks noChangeArrowheads="1"/>
                </p:cNvSpPr>
                <p:nvPr/>
              </p:nvSpPr>
              <p:spPr bwMode="auto">
                <a:xfrm>
                  <a:off x="28459113" y="167100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68" name="Oval 350">
                  <a:extLst>
                    <a:ext uri="{FF2B5EF4-FFF2-40B4-BE49-F238E27FC236}">
                      <a16:creationId xmlns:a16="http://schemas.microsoft.com/office/drawing/2014/main" id="{65FCB0BE-8A7A-F5C0-5F9A-C4CA556ADCF7}"/>
                    </a:ext>
                  </a:extLst>
                </p:cNvPr>
                <p:cNvSpPr>
                  <a:spLocks noChangeArrowheads="1"/>
                </p:cNvSpPr>
                <p:nvPr/>
              </p:nvSpPr>
              <p:spPr bwMode="auto">
                <a:xfrm>
                  <a:off x="28303538" y="167830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69" name="Oval 351">
                  <a:extLst>
                    <a:ext uri="{FF2B5EF4-FFF2-40B4-BE49-F238E27FC236}">
                      <a16:creationId xmlns:a16="http://schemas.microsoft.com/office/drawing/2014/main" id="{CBCE2E37-B37F-CAF8-25CD-8AA34E8D20C6}"/>
                    </a:ext>
                  </a:extLst>
                </p:cNvPr>
                <p:cNvSpPr>
                  <a:spLocks noChangeArrowheads="1"/>
                </p:cNvSpPr>
                <p:nvPr/>
              </p:nvSpPr>
              <p:spPr bwMode="auto">
                <a:xfrm>
                  <a:off x="28633738" y="166655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70" name="Oval 352">
                  <a:extLst>
                    <a:ext uri="{FF2B5EF4-FFF2-40B4-BE49-F238E27FC236}">
                      <a16:creationId xmlns:a16="http://schemas.microsoft.com/office/drawing/2014/main" id="{FD287487-44B5-7800-A758-BCD0C97BA0C2}"/>
                    </a:ext>
                  </a:extLst>
                </p:cNvPr>
                <p:cNvSpPr>
                  <a:spLocks noChangeArrowheads="1"/>
                </p:cNvSpPr>
                <p:nvPr/>
              </p:nvSpPr>
              <p:spPr bwMode="auto">
                <a:xfrm>
                  <a:off x="28494038" y="166465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71" name="Oval 353">
                  <a:extLst>
                    <a:ext uri="{FF2B5EF4-FFF2-40B4-BE49-F238E27FC236}">
                      <a16:creationId xmlns:a16="http://schemas.microsoft.com/office/drawing/2014/main" id="{1D04C859-A72D-5DCB-4D27-DDB63651F884}"/>
                    </a:ext>
                  </a:extLst>
                </p:cNvPr>
                <p:cNvSpPr>
                  <a:spLocks noChangeArrowheads="1"/>
                </p:cNvSpPr>
                <p:nvPr/>
              </p:nvSpPr>
              <p:spPr bwMode="auto">
                <a:xfrm>
                  <a:off x="28500388" y="166465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72" name="Oval 354">
                  <a:extLst>
                    <a:ext uri="{FF2B5EF4-FFF2-40B4-BE49-F238E27FC236}">
                      <a16:creationId xmlns:a16="http://schemas.microsoft.com/office/drawing/2014/main" id="{BA39CEB9-A295-83EC-8EF9-F22F3303334C}"/>
                    </a:ext>
                  </a:extLst>
                </p:cNvPr>
                <p:cNvSpPr>
                  <a:spLocks noChangeArrowheads="1"/>
                </p:cNvSpPr>
                <p:nvPr/>
              </p:nvSpPr>
              <p:spPr bwMode="auto">
                <a:xfrm>
                  <a:off x="28513088" y="166274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73" name="Oval 355">
                  <a:extLst>
                    <a:ext uri="{FF2B5EF4-FFF2-40B4-BE49-F238E27FC236}">
                      <a16:creationId xmlns:a16="http://schemas.microsoft.com/office/drawing/2014/main" id="{B6EA2616-A3FC-6BA1-A07C-66013353819F}"/>
                    </a:ext>
                  </a:extLst>
                </p:cNvPr>
                <p:cNvSpPr>
                  <a:spLocks noChangeArrowheads="1"/>
                </p:cNvSpPr>
                <p:nvPr/>
              </p:nvSpPr>
              <p:spPr bwMode="auto">
                <a:xfrm>
                  <a:off x="28821063" y="166655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74" name="Oval 356">
                  <a:extLst>
                    <a:ext uri="{FF2B5EF4-FFF2-40B4-BE49-F238E27FC236}">
                      <a16:creationId xmlns:a16="http://schemas.microsoft.com/office/drawing/2014/main" id="{18C9CD9F-11FF-1567-7100-D69AA7D02397}"/>
                    </a:ext>
                  </a:extLst>
                </p:cNvPr>
                <p:cNvSpPr>
                  <a:spLocks noChangeArrowheads="1"/>
                </p:cNvSpPr>
                <p:nvPr/>
              </p:nvSpPr>
              <p:spPr bwMode="auto">
                <a:xfrm>
                  <a:off x="28652788" y="168243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75" name="Oval 357">
                  <a:extLst>
                    <a:ext uri="{FF2B5EF4-FFF2-40B4-BE49-F238E27FC236}">
                      <a16:creationId xmlns:a16="http://schemas.microsoft.com/office/drawing/2014/main" id="{7B9A1881-1672-AD72-3A7C-6A1B9DABECCE}"/>
                    </a:ext>
                  </a:extLst>
                </p:cNvPr>
                <p:cNvSpPr>
                  <a:spLocks noChangeArrowheads="1"/>
                </p:cNvSpPr>
                <p:nvPr/>
              </p:nvSpPr>
              <p:spPr bwMode="auto">
                <a:xfrm>
                  <a:off x="28643263" y="1685607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76" name="Oval 358">
                  <a:extLst>
                    <a:ext uri="{FF2B5EF4-FFF2-40B4-BE49-F238E27FC236}">
                      <a16:creationId xmlns:a16="http://schemas.microsoft.com/office/drawing/2014/main" id="{A36D642F-0D72-1A2C-72F8-C8057E922C0A}"/>
                    </a:ext>
                  </a:extLst>
                </p:cNvPr>
                <p:cNvSpPr>
                  <a:spLocks noChangeArrowheads="1"/>
                </p:cNvSpPr>
                <p:nvPr/>
              </p:nvSpPr>
              <p:spPr bwMode="auto">
                <a:xfrm>
                  <a:off x="28987750" y="167703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77" name="Oval 359">
                  <a:extLst>
                    <a:ext uri="{FF2B5EF4-FFF2-40B4-BE49-F238E27FC236}">
                      <a16:creationId xmlns:a16="http://schemas.microsoft.com/office/drawing/2014/main" id="{D9BDA914-E637-10C4-F51D-5380E7C48283}"/>
                    </a:ext>
                  </a:extLst>
                </p:cNvPr>
                <p:cNvSpPr>
                  <a:spLocks noChangeArrowheads="1"/>
                </p:cNvSpPr>
                <p:nvPr/>
              </p:nvSpPr>
              <p:spPr bwMode="auto">
                <a:xfrm>
                  <a:off x="29156025" y="167894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78" name="Oval 360">
                  <a:extLst>
                    <a:ext uri="{FF2B5EF4-FFF2-40B4-BE49-F238E27FC236}">
                      <a16:creationId xmlns:a16="http://schemas.microsoft.com/office/drawing/2014/main" id="{B0D68520-589C-8F41-22BD-6E5C69D3AB85}"/>
                    </a:ext>
                  </a:extLst>
                </p:cNvPr>
                <p:cNvSpPr>
                  <a:spLocks noChangeArrowheads="1"/>
                </p:cNvSpPr>
                <p:nvPr/>
              </p:nvSpPr>
              <p:spPr bwMode="auto">
                <a:xfrm>
                  <a:off x="29108400" y="1681797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79" name="Oval 361">
                  <a:extLst>
                    <a:ext uri="{FF2B5EF4-FFF2-40B4-BE49-F238E27FC236}">
                      <a16:creationId xmlns:a16="http://schemas.microsoft.com/office/drawing/2014/main" id="{288E860E-9270-D054-6519-9B1E7EB6792B}"/>
                    </a:ext>
                  </a:extLst>
                </p:cNvPr>
                <p:cNvSpPr>
                  <a:spLocks noChangeArrowheads="1"/>
                </p:cNvSpPr>
                <p:nvPr/>
              </p:nvSpPr>
              <p:spPr bwMode="auto">
                <a:xfrm>
                  <a:off x="29000450" y="1684020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80" name="Oval 362">
                  <a:extLst>
                    <a:ext uri="{FF2B5EF4-FFF2-40B4-BE49-F238E27FC236}">
                      <a16:creationId xmlns:a16="http://schemas.microsoft.com/office/drawing/2014/main" id="{CDF864F9-4FDB-E29D-6018-88F71FE4151B}"/>
                    </a:ext>
                  </a:extLst>
                </p:cNvPr>
                <p:cNvSpPr>
                  <a:spLocks noChangeArrowheads="1"/>
                </p:cNvSpPr>
                <p:nvPr/>
              </p:nvSpPr>
              <p:spPr bwMode="auto">
                <a:xfrm>
                  <a:off x="28990925" y="16884650"/>
                  <a:ext cx="12700"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81" name="Oval 363">
                  <a:extLst>
                    <a:ext uri="{FF2B5EF4-FFF2-40B4-BE49-F238E27FC236}">
                      <a16:creationId xmlns:a16="http://schemas.microsoft.com/office/drawing/2014/main" id="{7C74C188-DC9B-84D5-7AD0-2AC8708873C5}"/>
                    </a:ext>
                  </a:extLst>
                </p:cNvPr>
                <p:cNvSpPr>
                  <a:spLocks noChangeArrowheads="1"/>
                </p:cNvSpPr>
                <p:nvPr/>
              </p:nvSpPr>
              <p:spPr bwMode="auto">
                <a:xfrm>
                  <a:off x="28981400" y="169386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82" name="Oval 364">
                  <a:extLst>
                    <a:ext uri="{FF2B5EF4-FFF2-40B4-BE49-F238E27FC236}">
                      <a16:creationId xmlns:a16="http://schemas.microsoft.com/office/drawing/2014/main" id="{255DA52E-DA79-D67C-BCB7-48EEE00D223A}"/>
                    </a:ext>
                  </a:extLst>
                </p:cNvPr>
                <p:cNvSpPr>
                  <a:spLocks noChangeArrowheads="1"/>
                </p:cNvSpPr>
                <p:nvPr/>
              </p:nvSpPr>
              <p:spPr bwMode="auto">
                <a:xfrm>
                  <a:off x="28987750" y="169481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83" name="Oval 365">
                  <a:extLst>
                    <a:ext uri="{FF2B5EF4-FFF2-40B4-BE49-F238E27FC236}">
                      <a16:creationId xmlns:a16="http://schemas.microsoft.com/office/drawing/2014/main" id="{D6C2E569-64AB-0AFE-3C83-13CD21A30310}"/>
                    </a:ext>
                  </a:extLst>
                </p:cNvPr>
                <p:cNvSpPr>
                  <a:spLocks noChangeArrowheads="1"/>
                </p:cNvSpPr>
                <p:nvPr/>
              </p:nvSpPr>
              <p:spPr bwMode="auto">
                <a:xfrm>
                  <a:off x="28987750" y="169957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84" name="Oval 366">
                  <a:extLst>
                    <a:ext uri="{FF2B5EF4-FFF2-40B4-BE49-F238E27FC236}">
                      <a16:creationId xmlns:a16="http://schemas.microsoft.com/office/drawing/2014/main" id="{9B881C3C-0773-F498-D1AA-9931E4CA32C5}"/>
                    </a:ext>
                  </a:extLst>
                </p:cNvPr>
                <p:cNvSpPr>
                  <a:spLocks noChangeArrowheads="1"/>
                </p:cNvSpPr>
                <p:nvPr/>
              </p:nvSpPr>
              <p:spPr bwMode="auto">
                <a:xfrm>
                  <a:off x="29165550" y="1687512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85" name="Oval 367">
                  <a:extLst>
                    <a:ext uri="{FF2B5EF4-FFF2-40B4-BE49-F238E27FC236}">
                      <a16:creationId xmlns:a16="http://schemas.microsoft.com/office/drawing/2014/main" id="{657D3CCB-AE5E-9F7B-99EA-4AA3FEA6AEB4}"/>
                    </a:ext>
                  </a:extLst>
                </p:cNvPr>
                <p:cNvSpPr>
                  <a:spLocks noChangeArrowheads="1"/>
                </p:cNvSpPr>
                <p:nvPr/>
              </p:nvSpPr>
              <p:spPr bwMode="auto">
                <a:xfrm>
                  <a:off x="29149675" y="169259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86" name="Oval 368">
                  <a:extLst>
                    <a:ext uri="{FF2B5EF4-FFF2-40B4-BE49-F238E27FC236}">
                      <a16:creationId xmlns:a16="http://schemas.microsoft.com/office/drawing/2014/main" id="{09338E83-FB2B-2DB6-2ECE-5A61A97222F1}"/>
                    </a:ext>
                  </a:extLst>
                </p:cNvPr>
                <p:cNvSpPr>
                  <a:spLocks noChangeArrowheads="1"/>
                </p:cNvSpPr>
                <p:nvPr/>
              </p:nvSpPr>
              <p:spPr bwMode="auto">
                <a:xfrm>
                  <a:off x="29314775" y="1689100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87" name="Oval 369">
                  <a:extLst>
                    <a:ext uri="{FF2B5EF4-FFF2-40B4-BE49-F238E27FC236}">
                      <a16:creationId xmlns:a16="http://schemas.microsoft.com/office/drawing/2014/main" id="{9F1A40ED-FEA7-04C4-052A-A7FEE68A136B}"/>
                    </a:ext>
                  </a:extLst>
                </p:cNvPr>
                <p:cNvSpPr>
                  <a:spLocks noChangeArrowheads="1"/>
                </p:cNvSpPr>
                <p:nvPr/>
              </p:nvSpPr>
              <p:spPr bwMode="auto">
                <a:xfrm>
                  <a:off x="29330650" y="168878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88" name="Oval 370">
                  <a:extLst>
                    <a:ext uri="{FF2B5EF4-FFF2-40B4-BE49-F238E27FC236}">
                      <a16:creationId xmlns:a16="http://schemas.microsoft.com/office/drawing/2014/main" id="{65D0121A-DAA3-660A-C81B-D3978E9F7527}"/>
                    </a:ext>
                  </a:extLst>
                </p:cNvPr>
                <p:cNvSpPr>
                  <a:spLocks noChangeArrowheads="1"/>
                </p:cNvSpPr>
                <p:nvPr/>
              </p:nvSpPr>
              <p:spPr bwMode="auto">
                <a:xfrm>
                  <a:off x="28981400" y="165512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89" name="Oval 371">
                  <a:extLst>
                    <a:ext uri="{FF2B5EF4-FFF2-40B4-BE49-F238E27FC236}">
                      <a16:creationId xmlns:a16="http://schemas.microsoft.com/office/drawing/2014/main" id="{BB02C0E5-DEEB-98DC-AC2E-B051CB6D06AE}"/>
                    </a:ext>
                  </a:extLst>
                </p:cNvPr>
                <p:cNvSpPr>
                  <a:spLocks noChangeArrowheads="1"/>
                </p:cNvSpPr>
                <p:nvPr/>
              </p:nvSpPr>
              <p:spPr bwMode="auto">
                <a:xfrm>
                  <a:off x="29308425" y="164306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90" name="Oval 372">
                  <a:extLst>
                    <a:ext uri="{FF2B5EF4-FFF2-40B4-BE49-F238E27FC236}">
                      <a16:creationId xmlns:a16="http://schemas.microsoft.com/office/drawing/2014/main" id="{1C610DDC-F948-8612-0A85-5AE804888105}"/>
                    </a:ext>
                  </a:extLst>
                </p:cNvPr>
                <p:cNvSpPr>
                  <a:spLocks noChangeArrowheads="1"/>
                </p:cNvSpPr>
                <p:nvPr/>
              </p:nvSpPr>
              <p:spPr bwMode="auto">
                <a:xfrm>
                  <a:off x="29156025" y="1694180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91" name="Oval 373">
                  <a:extLst>
                    <a:ext uri="{FF2B5EF4-FFF2-40B4-BE49-F238E27FC236}">
                      <a16:creationId xmlns:a16="http://schemas.microsoft.com/office/drawing/2014/main" id="{4C4B8170-9012-4AD7-8B64-474BB48B3336}"/>
                    </a:ext>
                  </a:extLst>
                </p:cNvPr>
                <p:cNvSpPr>
                  <a:spLocks noChangeArrowheads="1"/>
                </p:cNvSpPr>
                <p:nvPr/>
              </p:nvSpPr>
              <p:spPr bwMode="auto">
                <a:xfrm>
                  <a:off x="29330650" y="1695450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92" name="Oval 374">
                  <a:extLst>
                    <a:ext uri="{FF2B5EF4-FFF2-40B4-BE49-F238E27FC236}">
                      <a16:creationId xmlns:a16="http://schemas.microsoft.com/office/drawing/2014/main" id="{232DEB56-7D15-C48E-830D-130F74448D02}"/>
                    </a:ext>
                  </a:extLst>
                </p:cNvPr>
                <p:cNvSpPr>
                  <a:spLocks noChangeArrowheads="1"/>
                </p:cNvSpPr>
                <p:nvPr/>
              </p:nvSpPr>
              <p:spPr bwMode="auto">
                <a:xfrm>
                  <a:off x="29302075" y="1701482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93" name="Oval 375">
                  <a:extLst>
                    <a:ext uri="{FF2B5EF4-FFF2-40B4-BE49-F238E27FC236}">
                      <a16:creationId xmlns:a16="http://schemas.microsoft.com/office/drawing/2014/main" id="{97EB260E-4879-4BAD-5557-236B42E7DF2A}"/>
                    </a:ext>
                  </a:extLst>
                </p:cNvPr>
                <p:cNvSpPr>
                  <a:spLocks noChangeArrowheads="1"/>
                </p:cNvSpPr>
                <p:nvPr/>
              </p:nvSpPr>
              <p:spPr bwMode="auto">
                <a:xfrm>
                  <a:off x="29308425" y="170211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94" name="Oval 376">
                  <a:extLst>
                    <a:ext uri="{FF2B5EF4-FFF2-40B4-BE49-F238E27FC236}">
                      <a16:creationId xmlns:a16="http://schemas.microsoft.com/office/drawing/2014/main" id="{7DDA9D48-CB72-A3A1-2993-53143F3F0727}"/>
                    </a:ext>
                  </a:extLst>
                </p:cNvPr>
                <p:cNvSpPr>
                  <a:spLocks noChangeArrowheads="1"/>
                </p:cNvSpPr>
                <p:nvPr/>
              </p:nvSpPr>
              <p:spPr bwMode="auto">
                <a:xfrm>
                  <a:off x="29276675" y="170275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95" name="Oval 377">
                  <a:extLst>
                    <a:ext uri="{FF2B5EF4-FFF2-40B4-BE49-F238E27FC236}">
                      <a16:creationId xmlns:a16="http://schemas.microsoft.com/office/drawing/2014/main" id="{255530FE-C9A5-B228-638A-DCCA5F88F4B6}"/>
                    </a:ext>
                  </a:extLst>
                </p:cNvPr>
                <p:cNvSpPr>
                  <a:spLocks noChangeArrowheads="1"/>
                </p:cNvSpPr>
                <p:nvPr/>
              </p:nvSpPr>
              <p:spPr bwMode="auto">
                <a:xfrm>
                  <a:off x="28971875" y="170307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96" name="Oval 378">
                  <a:extLst>
                    <a:ext uri="{FF2B5EF4-FFF2-40B4-BE49-F238E27FC236}">
                      <a16:creationId xmlns:a16="http://schemas.microsoft.com/office/drawing/2014/main" id="{F27B2356-8917-9E43-E6DC-8D0F9E5B841C}"/>
                    </a:ext>
                  </a:extLst>
                </p:cNvPr>
                <p:cNvSpPr>
                  <a:spLocks noChangeArrowheads="1"/>
                </p:cNvSpPr>
                <p:nvPr/>
              </p:nvSpPr>
              <p:spPr bwMode="auto">
                <a:xfrm>
                  <a:off x="28960763" y="17027525"/>
                  <a:ext cx="14288"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97" name="Oval 379">
                  <a:extLst>
                    <a:ext uri="{FF2B5EF4-FFF2-40B4-BE49-F238E27FC236}">
                      <a16:creationId xmlns:a16="http://schemas.microsoft.com/office/drawing/2014/main" id="{E22DE3F6-6023-2366-6872-C15EA8CF0BEB}"/>
                    </a:ext>
                  </a:extLst>
                </p:cNvPr>
                <p:cNvSpPr>
                  <a:spLocks noChangeArrowheads="1"/>
                </p:cNvSpPr>
                <p:nvPr/>
              </p:nvSpPr>
              <p:spPr bwMode="auto">
                <a:xfrm>
                  <a:off x="28805188" y="170307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98" name="Oval 380">
                  <a:extLst>
                    <a:ext uri="{FF2B5EF4-FFF2-40B4-BE49-F238E27FC236}">
                      <a16:creationId xmlns:a16="http://schemas.microsoft.com/office/drawing/2014/main" id="{CDF792A7-67F4-EA64-775E-512AA62EF473}"/>
                    </a:ext>
                  </a:extLst>
                </p:cNvPr>
                <p:cNvSpPr>
                  <a:spLocks noChangeArrowheads="1"/>
                </p:cNvSpPr>
                <p:nvPr/>
              </p:nvSpPr>
              <p:spPr bwMode="auto">
                <a:xfrm>
                  <a:off x="28795663" y="170211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899" name="Oval 381">
                  <a:extLst>
                    <a:ext uri="{FF2B5EF4-FFF2-40B4-BE49-F238E27FC236}">
                      <a16:creationId xmlns:a16="http://schemas.microsoft.com/office/drawing/2014/main" id="{F067E4C5-9F2A-B415-A962-9730A520E018}"/>
                    </a:ext>
                  </a:extLst>
                </p:cNvPr>
                <p:cNvSpPr>
                  <a:spLocks noChangeArrowheads="1"/>
                </p:cNvSpPr>
                <p:nvPr/>
              </p:nvSpPr>
              <p:spPr bwMode="auto">
                <a:xfrm>
                  <a:off x="28795663" y="169926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00" name="Oval 382">
                  <a:extLst>
                    <a:ext uri="{FF2B5EF4-FFF2-40B4-BE49-F238E27FC236}">
                      <a16:creationId xmlns:a16="http://schemas.microsoft.com/office/drawing/2014/main" id="{4138AD75-BCED-50E8-FE96-D0C60E7D9924}"/>
                    </a:ext>
                  </a:extLst>
                </p:cNvPr>
                <p:cNvSpPr>
                  <a:spLocks noChangeArrowheads="1"/>
                </p:cNvSpPr>
                <p:nvPr/>
              </p:nvSpPr>
              <p:spPr bwMode="auto">
                <a:xfrm>
                  <a:off x="28808363" y="169513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01" name="Oval 383">
                  <a:extLst>
                    <a:ext uri="{FF2B5EF4-FFF2-40B4-BE49-F238E27FC236}">
                      <a16:creationId xmlns:a16="http://schemas.microsoft.com/office/drawing/2014/main" id="{7B972D2E-56DD-523F-52F6-53CEF5EB3C2B}"/>
                    </a:ext>
                  </a:extLst>
                </p:cNvPr>
                <p:cNvSpPr>
                  <a:spLocks noChangeArrowheads="1"/>
                </p:cNvSpPr>
                <p:nvPr/>
              </p:nvSpPr>
              <p:spPr bwMode="auto">
                <a:xfrm>
                  <a:off x="28811538" y="169322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02" name="Oval 384">
                  <a:extLst>
                    <a:ext uri="{FF2B5EF4-FFF2-40B4-BE49-F238E27FC236}">
                      <a16:creationId xmlns:a16="http://schemas.microsoft.com/office/drawing/2014/main" id="{F469B721-23B8-E11D-0E62-70CB533D0619}"/>
                    </a:ext>
                  </a:extLst>
                </p:cNvPr>
                <p:cNvSpPr>
                  <a:spLocks noChangeArrowheads="1"/>
                </p:cNvSpPr>
                <p:nvPr/>
              </p:nvSpPr>
              <p:spPr bwMode="auto">
                <a:xfrm>
                  <a:off x="28821063" y="169037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03" name="Oval 385">
                  <a:extLst>
                    <a:ext uri="{FF2B5EF4-FFF2-40B4-BE49-F238E27FC236}">
                      <a16:creationId xmlns:a16="http://schemas.microsoft.com/office/drawing/2014/main" id="{D45DFD19-CFDF-1DFA-1ADA-CA4316265007}"/>
                    </a:ext>
                  </a:extLst>
                </p:cNvPr>
                <p:cNvSpPr>
                  <a:spLocks noChangeArrowheads="1"/>
                </p:cNvSpPr>
                <p:nvPr/>
              </p:nvSpPr>
              <p:spPr bwMode="auto">
                <a:xfrm>
                  <a:off x="28811538" y="16894175"/>
                  <a:ext cx="12700"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04" name="Oval 386">
                  <a:extLst>
                    <a:ext uri="{FF2B5EF4-FFF2-40B4-BE49-F238E27FC236}">
                      <a16:creationId xmlns:a16="http://schemas.microsoft.com/office/drawing/2014/main" id="{3FF5FF27-E656-14FE-C4C0-CD89FB9F0BBF}"/>
                    </a:ext>
                  </a:extLst>
                </p:cNvPr>
                <p:cNvSpPr>
                  <a:spLocks noChangeArrowheads="1"/>
                </p:cNvSpPr>
                <p:nvPr/>
              </p:nvSpPr>
              <p:spPr bwMode="auto">
                <a:xfrm>
                  <a:off x="28821063" y="168275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05" name="Oval 387">
                  <a:extLst>
                    <a:ext uri="{FF2B5EF4-FFF2-40B4-BE49-F238E27FC236}">
                      <a16:creationId xmlns:a16="http://schemas.microsoft.com/office/drawing/2014/main" id="{C0B28D61-6B6D-4A56-1E52-79A64A943317}"/>
                    </a:ext>
                  </a:extLst>
                </p:cNvPr>
                <p:cNvSpPr>
                  <a:spLocks noChangeArrowheads="1"/>
                </p:cNvSpPr>
                <p:nvPr/>
              </p:nvSpPr>
              <p:spPr bwMode="auto">
                <a:xfrm>
                  <a:off x="28821063" y="167671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06" name="Oval 388">
                  <a:extLst>
                    <a:ext uri="{FF2B5EF4-FFF2-40B4-BE49-F238E27FC236}">
                      <a16:creationId xmlns:a16="http://schemas.microsoft.com/office/drawing/2014/main" id="{51DA4DBE-F46E-0738-0EB7-735E0CCE2FAB}"/>
                    </a:ext>
                  </a:extLst>
                </p:cNvPr>
                <p:cNvSpPr>
                  <a:spLocks noChangeArrowheads="1"/>
                </p:cNvSpPr>
                <p:nvPr/>
              </p:nvSpPr>
              <p:spPr bwMode="auto">
                <a:xfrm>
                  <a:off x="29003625" y="167957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07" name="Oval 389">
                  <a:extLst>
                    <a:ext uri="{FF2B5EF4-FFF2-40B4-BE49-F238E27FC236}">
                      <a16:creationId xmlns:a16="http://schemas.microsoft.com/office/drawing/2014/main" id="{FC2F24A9-A603-3BB0-38B8-2854699E5A3F}"/>
                    </a:ext>
                  </a:extLst>
                </p:cNvPr>
                <p:cNvSpPr>
                  <a:spLocks noChangeArrowheads="1"/>
                </p:cNvSpPr>
                <p:nvPr/>
              </p:nvSpPr>
              <p:spPr bwMode="auto">
                <a:xfrm>
                  <a:off x="28776613" y="1686560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08" name="Oval 390">
                  <a:extLst>
                    <a:ext uri="{FF2B5EF4-FFF2-40B4-BE49-F238E27FC236}">
                      <a16:creationId xmlns:a16="http://schemas.microsoft.com/office/drawing/2014/main" id="{9D64DC0C-1613-E955-FD06-61907628C2AF}"/>
                    </a:ext>
                  </a:extLst>
                </p:cNvPr>
                <p:cNvSpPr>
                  <a:spLocks noChangeArrowheads="1"/>
                </p:cNvSpPr>
                <p:nvPr/>
              </p:nvSpPr>
              <p:spPr bwMode="auto">
                <a:xfrm>
                  <a:off x="29133800" y="170148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09" name="Oval 391">
                  <a:extLst>
                    <a:ext uri="{FF2B5EF4-FFF2-40B4-BE49-F238E27FC236}">
                      <a16:creationId xmlns:a16="http://schemas.microsoft.com/office/drawing/2014/main" id="{BC4C668C-D7DC-A196-0A3A-82E852BF4A20}"/>
                    </a:ext>
                  </a:extLst>
                </p:cNvPr>
                <p:cNvSpPr>
                  <a:spLocks noChangeArrowheads="1"/>
                </p:cNvSpPr>
                <p:nvPr/>
              </p:nvSpPr>
              <p:spPr bwMode="auto">
                <a:xfrm>
                  <a:off x="29140150" y="1703070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10" name="Oval 392">
                  <a:extLst>
                    <a:ext uri="{FF2B5EF4-FFF2-40B4-BE49-F238E27FC236}">
                      <a16:creationId xmlns:a16="http://schemas.microsoft.com/office/drawing/2014/main" id="{550AD486-274F-D003-9260-8D0912763C72}"/>
                    </a:ext>
                  </a:extLst>
                </p:cNvPr>
                <p:cNvSpPr>
                  <a:spLocks noChangeArrowheads="1"/>
                </p:cNvSpPr>
                <p:nvPr/>
              </p:nvSpPr>
              <p:spPr bwMode="auto">
                <a:xfrm>
                  <a:off x="29483050" y="170211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11" name="Oval 393">
                  <a:extLst>
                    <a:ext uri="{FF2B5EF4-FFF2-40B4-BE49-F238E27FC236}">
                      <a16:creationId xmlns:a16="http://schemas.microsoft.com/office/drawing/2014/main" id="{1342192E-677B-54F2-29FE-D5A305FA4464}"/>
                    </a:ext>
                  </a:extLst>
                </p:cNvPr>
                <p:cNvSpPr>
                  <a:spLocks noChangeArrowheads="1"/>
                </p:cNvSpPr>
                <p:nvPr/>
              </p:nvSpPr>
              <p:spPr bwMode="auto">
                <a:xfrm>
                  <a:off x="29470350" y="1699895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12" name="Oval 394">
                  <a:extLst>
                    <a:ext uri="{FF2B5EF4-FFF2-40B4-BE49-F238E27FC236}">
                      <a16:creationId xmlns:a16="http://schemas.microsoft.com/office/drawing/2014/main" id="{00ED9EAF-1C00-DFFD-E4FE-BAEDA3AAF69F}"/>
                    </a:ext>
                  </a:extLst>
                </p:cNvPr>
                <p:cNvSpPr>
                  <a:spLocks noChangeArrowheads="1"/>
                </p:cNvSpPr>
                <p:nvPr/>
              </p:nvSpPr>
              <p:spPr bwMode="auto">
                <a:xfrm>
                  <a:off x="29473525" y="1703070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13" name="Oval 395">
                  <a:extLst>
                    <a:ext uri="{FF2B5EF4-FFF2-40B4-BE49-F238E27FC236}">
                      <a16:creationId xmlns:a16="http://schemas.microsoft.com/office/drawing/2014/main" id="{D2577468-C134-3447-ECC0-3091B737BA5C}"/>
                    </a:ext>
                  </a:extLst>
                </p:cNvPr>
                <p:cNvSpPr>
                  <a:spLocks noChangeArrowheads="1"/>
                </p:cNvSpPr>
                <p:nvPr/>
              </p:nvSpPr>
              <p:spPr bwMode="auto">
                <a:xfrm>
                  <a:off x="30165675" y="1682750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14" name="Oval 396">
                  <a:extLst>
                    <a:ext uri="{FF2B5EF4-FFF2-40B4-BE49-F238E27FC236}">
                      <a16:creationId xmlns:a16="http://schemas.microsoft.com/office/drawing/2014/main" id="{28A58EC0-3A19-8D09-706A-51F0536A8A44}"/>
                    </a:ext>
                  </a:extLst>
                </p:cNvPr>
                <p:cNvSpPr>
                  <a:spLocks noChangeArrowheads="1"/>
                </p:cNvSpPr>
                <p:nvPr/>
              </p:nvSpPr>
              <p:spPr bwMode="auto">
                <a:xfrm>
                  <a:off x="30330775" y="168052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15" name="Oval 397">
                  <a:extLst>
                    <a:ext uri="{FF2B5EF4-FFF2-40B4-BE49-F238E27FC236}">
                      <a16:creationId xmlns:a16="http://schemas.microsoft.com/office/drawing/2014/main" id="{849B50DA-6F16-B9B7-1692-C1478FBC910D}"/>
                    </a:ext>
                  </a:extLst>
                </p:cNvPr>
                <p:cNvSpPr>
                  <a:spLocks noChangeArrowheads="1"/>
                </p:cNvSpPr>
                <p:nvPr/>
              </p:nvSpPr>
              <p:spPr bwMode="auto">
                <a:xfrm>
                  <a:off x="30500638" y="168275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16" name="Oval 398">
                  <a:extLst>
                    <a:ext uri="{FF2B5EF4-FFF2-40B4-BE49-F238E27FC236}">
                      <a16:creationId xmlns:a16="http://schemas.microsoft.com/office/drawing/2014/main" id="{A6B16ADF-7FE4-AC6A-252D-19C953FBAAAE}"/>
                    </a:ext>
                  </a:extLst>
                </p:cNvPr>
                <p:cNvSpPr>
                  <a:spLocks noChangeArrowheads="1"/>
                </p:cNvSpPr>
                <p:nvPr/>
              </p:nvSpPr>
              <p:spPr bwMode="auto">
                <a:xfrm>
                  <a:off x="30672088" y="1684020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17" name="Oval 399">
                  <a:extLst>
                    <a:ext uri="{FF2B5EF4-FFF2-40B4-BE49-F238E27FC236}">
                      <a16:creationId xmlns:a16="http://schemas.microsoft.com/office/drawing/2014/main" id="{6CF42F00-9588-DC1E-FF0F-737B0CC9F4F4}"/>
                    </a:ext>
                  </a:extLst>
                </p:cNvPr>
                <p:cNvSpPr>
                  <a:spLocks noChangeArrowheads="1"/>
                </p:cNvSpPr>
                <p:nvPr/>
              </p:nvSpPr>
              <p:spPr bwMode="auto">
                <a:xfrm>
                  <a:off x="30840363" y="167957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18" name="Oval 400">
                  <a:extLst>
                    <a:ext uri="{FF2B5EF4-FFF2-40B4-BE49-F238E27FC236}">
                      <a16:creationId xmlns:a16="http://schemas.microsoft.com/office/drawing/2014/main" id="{AA45AD1C-2002-F424-2822-E009338F15F7}"/>
                    </a:ext>
                  </a:extLst>
                </p:cNvPr>
                <p:cNvSpPr>
                  <a:spLocks noChangeArrowheads="1"/>
                </p:cNvSpPr>
                <p:nvPr/>
              </p:nvSpPr>
              <p:spPr bwMode="auto">
                <a:xfrm>
                  <a:off x="30672088" y="169132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19" name="Oval 401">
                  <a:extLst>
                    <a:ext uri="{FF2B5EF4-FFF2-40B4-BE49-F238E27FC236}">
                      <a16:creationId xmlns:a16="http://schemas.microsoft.com/office/drawing/2014/main" id="{700B3E45-DEEC-B429-58A0-2001199CF945}"/>
                    </a:ext>
                  </a:extLst>
                </p:cNvPr>
                <p:cNvSpPr>
                  <a:spLocks noChangeArrowheads="1"/>
                </p:cNvSpPr>
                <p:nvPr/>
              </p:nvSpPr>
              <p:spPr bwMode="auto">
                <a:xfrm>
                  <a:off x="30776863" y="16976725"/>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20" name="Oval 402">
                  <a:extLst>
                    <a:ext uri="{FF2B5EF4-FFF2-40B4-BE49-F238E27FC236}">
                      <a16:creationId xmlns:a16="http://schemas.microsoft.com/office/drawing/2014/main" id="{3F92B99D-AA97-A27F-B288-2EA21FC1C71B}"/>
                    </a:ext>
                  </a:extLst>
                </p:cNvPr>
                <p:cNvSpPr>
                  <a:spLocks noChangeArrowheads="1"/>
                </p:cNvSpPr>
                <p:nvPr/>
              </p:nvSpPr>
              <p:spPr bwMode="auto">
                <a:xfrm>
                  <a:off x="30802263" y="169672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21" name="Oval 403">
                  <a:extLst>
                    <a:ext uri="{FF2B5EF4-FFF2-40B4-BE49-F238E27FC236}">
                      <a16:creationId xmlns:a16="http://schemas.microsoft.com/office/drawing/2014/main" id="{45C69F42-F644-2D65-E32C-2670BBFF2BBF}"/>
                    </a:ext>
                  </a:extLst>
                </p:cNvPr>
                <p:cNvSpPr>
                  <a:spLocks noChangeArrowheads="1"/>
                </p:cNvSpPr>
                <p:nvPr/>
              </p:nvSpPr>
              <p:spPr bwMode="auto">
                <a:xfrm>
                  <a:off x="30818138" y="169164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22" name="Oval 404">
                  <a:extLst>
                    <a:ext uri="{FF2B5EF4-FFF2-40B4-BE49-F238E27FC236}">
                      <a16:creationId xmlns:a16="http://schemas.microsoft.com/office/drawing/2014/main" id="{7AC1A54B-52EF-056D-24BF-89FE7B838225}"/>
                    </a:ext>
                  </a:extLst>
                </p:cNvPr>
                <p:cNvSpPr>
                  <a:spLocks noChangeArrowheads="1"/>
                </p:cNvSpPr>
                <p:nvPr/>
              </p:nvSpPr>
              <p:spPr bwMode="auto">
                <a:xfrm>
                  <a:off x="30983238" y="169005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23" name="Oval 405">
                  <a:extLst>
                    <a:ext uri="{FF2B5EF4-FFF2-40B4-BE49-F238E27FC236}">
                      <a16:creationId xmlns:a16="http://schemas.microsoft.com/office/drawing/2014/main" id="{6A990BA1-A569-443D-09B1-65BDC2FE0003}"/>
                    </a:ext>
                  </a:extLst>
                </p:cNvPr>
                <p:cNvSpPr>
                  <a:spLocks noChangeArrowheads="1"/>
                </p:cNvSpPr>
                <p:nvPr/>
              </p:nvSpPr>
              <p:spPr bwMode="auto">
                <a:xfrm>
                  <a:off x="30970538" y="169672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24" name="Oval 406">
                  <a:extLst>
                    <a:ext uri="{FF2B5EF4-FFF2-40B4-BE49-F238E27FC236}">
                      <a16:creationId xmlns:a16="http://schemas.microsoft.com/office/drawing/2014/main" id="{E665FDDA-BFA2-3257-1242-39C71C2F87D6}"/>
                    </a:ext>
                  </a:extLst>
                </p:cNvPr>
                <p:cNvSpPr>
                  <a:spLocks noChangeArrowheads="1"/>
                </p:cNvSpPr>
                <p:nvPr/>
              </p:nvSpPr>
              <p:spPr bwMode="auto">
                <a:xfrm>
                  <a:off x="30970538" y="170370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25" name="Oval 407">
                  <a:extLst>
                    <a:ext uri="{FF2B5EF4-FFF2-40B4-BE49-F238E27FC236}">
                      <a16:creationId xmlns:a16="http://schemas.microsoft.com/office/drawing/2014/main" id="{83E3547E-0493-5486-C917-C2A079CA8457}"/>
                    </a:ext>
                  </a:extLst>
                </p:cNvPr>
                <p:cNvSpPr>
                  <a:spLocks noChangeArrowheads="1"/>
                </p:cNvSpPr>
                <p:nvPr/>
              </p:nvSpPr>
              <p:spPr bwMode="auto">
                <a:xfrm>
                  <a:off x="31138813" y="170370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26" name="Oval 408">
                  <a:extLst>
                    <a:ext uri="{FF2B5EF4-FFF2-40B4-BE49-F238E27FC236}">
                      <a16:creationId xmlns:a16="http://schemas.microsoft.com/office/drawing/2014/main" id="{08382D6A-CFE8-84A3-D033-B584E01E13FB}"/>
                    </a:ext>
                  </a:extLst>
                </p:cNvPr>
                <p:cNvSpPr>
                  <a:spLocks noChangeArrowheads="1"/>
                </p:cNvSpPr>
                <p:nvPr/>
              </p:nvSpPr>
              <p:spPr bwMode="auto">
                <a:xfrm>
                  <a:off x="31011813" y="168465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27" name="Oval 409">
                  <a:extLst>
                    <a:ext uri="{FF2B5EF4-FFF2-40B4-BE49-F238E27FC236}">
                      <a16:creationId xmlns:a16="http://schemas.microsoft.com/office/drawing/2014/main" id="{A115C80D-18CE-54EB-2C5B-46474805F1B3}"/>
                    </a:ext>
                  </a:extLst>
                </p:cNvPr>
                <p:cNvSpPr>
                  <a:spLocks noChangeArrowheads="1"/>
                </p:cNvSpPr>
                <p:nvPr/>
              </p:nvSpPr>
              <p:spPr bwMode="auto">
                <a:xfrm>
                  <a:off x="31180088" y="16849725"/>
                  <a:ext cx="12700"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28" name="Oval 410">
                  <a:extLst>
                    <a:ext uri="{FF2B5EF4-FFF2-40B4-BE49-F238E27FC236}">
                      <a16:creationId xmlns:a16="http://schemas.microsoft.com/office/drawing/2014/main" id="{8926F465-1BD7-EF07-12B4-340DF0ABD928}"/>
                    </a:ext>
                  </a:extLst>
                </p:cNvPr>
                <p:cNvSpPr>
                  <a:spLocks noChangeArrowheads="1"/>
                </p:cNvSpPr>
                <p:nvPr/>
              </p:nvSpPr>
              <p:spPr bwMode="auto">
                <a:xfrm>
                  <a:off x="31345188" y="168497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29" name="Oval 411">
                  <a:extLst>
                    <a:ext uri="{FF2B5EF4-FFF2-40B4-BE49-F238E27FC236}">
                      <a16:creationId xmlns:a16="http://schemas.microsoft.com/office/drawing/2014/main" id="{129DD9DC-9A15-7B4C-150D-E233E42877DB}"/>
                    </a:ext>
                  </a:extLst>
                </p:cNvPr>
                <p:cNvSpPr>
                  <a:spLocks noChangeArrowheads="1"/>
                </p:cNvSpPr>
                <p:nvPr/>
              </p:nvSpPr>
              <p:spPr bwMode="auto">
                <a:xfrm>
                  <a:off x="31307088" y="169830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30" name="Oval 412">
                  <a:extLst>
                    <a:ext uri="{FF2B5EF4-FFF2-40B4-BE49-F238E27FC236}">
                      <a16:creationId xmlns:a16="http://schemas.microsoft.com/office/drawing/2014/main" id="{FEF1A1DA-0349-2F52-2C95-E30C53F58F7B}"/>
                    </a:ext>
                  </a:extLst>
                </p:cNvPr>
                <p:cNvSpPr>
                  <a:spLocks noChangeArrowheads="1"/>
                </p:cNvSpPr>
                <p:nvPr/>
              </p:nvSpPr>
              <p:spPr bwMode="auto">
                <a:xfrm>
                  <a:off x="31538863" y="1697990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31" name="Oval 413">
                  <a:extLst>
                    <a:ext uri="{FF2B5EF4-FFF2-40B4-BE49-F238E27FC236}">
                      <a16:creationId xmlns:a16="http://schemas.microsoft.com/office/drawing/2014/main" id="{48D3AC5E-EEFC-1DA3-7C47-A57F1F49A38E}"/>
                    </a:ext>
                  </a:extLst>
                </p:cNvPr>
                <p:cNvSpPr>
                  <a:spLocks noChangeArrowheads="1"/>
                </p:cNvSpPr>
                <p:nvPr/>
              </p:nvSpPr>
              <p:spPr bwMode="auto">
                <a:xfrm>
                  <a:off x="31307088" y="170402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32" name="Oval 414">
                  <a:extLst>
                    <a:ext uri="{FF2B5EF4-FFF2-40B4-BE49-F238E27FC236}">
                      <a16:creationId xmlns:a16="http://schemas.microsoft.com/office/drawing/2014/main" id="{17F046A2-4153-BD58-6915-5A8A7FB7A823}"/>
                    </a:ext>
                  </a:extLst>
                </p:cNvPr>
                <p:cNvSpPr>
                  <a:spLocks noChangeArrowheads="1"/>
                </p:cNvSpPr>
                <p:nvPr/>
              </p:nvSpPr>
              <p:spPr bwMode="auto">
                <a:xfrm>
                  <a:off x="31475363" y="170402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33" name="Oval 415">
                  <a:extLst>
                    <a:ext uri="{FF2B5EF4-FFF2-40B4-BE49-F238E27FC236}">
                      <a16:creationId xmlns:a16="http://schemas.microsoft.com/office/drawing/2014/main" id="{1DBA631F-6C98-4B4C-1C54-1F4B8B292036}"/>
                    </a:ext>
                  </a:extLst>
                </p:cNvPr>
                <p:cNvSpPr>
                  <a:spLocks noChangeArrowheads="1"/>
                </p:cNvSpPr>
                <p:nvPr/>
              </p:nvSpPr>
              <p:spPr bwMode="auto">
                <a:xfrm>
                  <a:off x="31615063" y="17040225"/>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34" name="Oval 416">
                  <a:extLst>
                    <a:ext uri="{FF2B5EF4-FFF2-40B4-BE49-F238E27FC236}">
                      <a16:creationId xmlns:a16="http://schemas.microsoft.com/office/drawing/2014/main" id="{E18C3BC7-6393-78D9-B47B-C373CE718510}"/>
                    </a:ext>
                  </a:extLst>
                </p:cNvPr>
                <p:cNvSpPr>
                  <a:spLocks noChangeArrowheads="1"/>
                </p:cNvSpPr>
                <p:nvPr/>
              </p:nvSpPr>
              <p:spPr bwMode="auto">
                <a:xfrm>
                  <a:off x="31703963" y="1697672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35" name="Oval 417">
                  <a:extLst>
                    <a:ext uri="{FF2B5EF4-FFF2-40B4-BE49-F238E27FC236}">
                      <a16:creationId xmlns:a16="http://schemas.microsoft.com/office/drawing/2014/main" id="{C08F40C8-A351-728A-B335-946585EE705B}"/>
                    </a:ext>
                  </a:extLst>
                </p:cNvPr>
                <p:cNvSpPr>
                  <a:spLocks noChangeArrowheads="1"/>
                </p:cNvSpPr>
                <p:nvPr/>
              </p:nvSpPr>
              <p:spPr bwMode="auto">
                <a:xfrm>
                  <a:off x="31875413" y="1698307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36" name="Oval 418">
                  <a:extLst>
                    <a:ext uri="{FF2B5EF4-FFF2-40B4-BE49-F238E27FC236}">
                      <a16:creationId xmlns:a16="http://schemas.microsoft.com/office/drawing/2014/main" id="{E0E12B75-3F0F-B793-31CE-C73B8E1644AE}"/>
                    </a:ext>
                  </a:extLst>
                </p:cNvPr>
                <p:cNvSpPr>
                  <a:spLocks noChangeArrowheads="1"/>
                </p:cNvSpPr>
                <p:nvPr/>
              </p:nvSpPr>
              <p:spPr bwMode="auto">
                <a:xfrm>
                  <a:off x="32038925" y="169830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37" name="Oval 419">
                  <a:extLst>
                    <a:ext uri="{FF2B5EF4-FFF2-40B4-BE49-F238E27FC236}">
                      <a16:creationId xmlns:a16="http://schemas.microsoft.com/office/drawing/2014/main" id="{25C5C6FC-55E0-97E9-B25A-6B6D5190AB13}"/>
                    </a:ext>
                  </a:extLst>
                </p:cNvPr>
                <p:cNvSpPr>
                  <a:spLocks noChangeArrowheads="1"/>
                </p:cNvSpPr>
                <p:nvPr/>
              </p:nvSpPr>
              <p:spPr bwMode="auto">
                <a:xfrm>
                  <a:off x="32207200" y="169830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38" name="Oval 420">
                  <a:extLst>
                    <a:ext uri="{FF2B5EF4-FFF2-40B4-BE49-F238E27FC236}">
                      <a16:creationId xmlns:a16="http://schemas.microsoft.com/office/drawing/2014/main" id="{91C4A061-6D3F-BF9B-501B-7DBB040F721A}"/>
                    </a:ext>
                  </a:extLst>
                </p:cNvPr>
                <p:cNvSpPr>
                  <a:spLocks noChangeArrowheads="1"/>
                </p:cNvSpPr>
                <p:nvPr/>
              </p:nvSpPr>
              <p:spPr bwMode="auto">
                <a:xfrm>
                  <a:off x="32435800" y="16992600"/>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39" name="Oval 421">
                  <a:extLst>
                    <a:ext uri="{FF2B5EF4-FFF2-40B4-BE49-F238E27FC236}">
                      <a16:creationId xmlns:a16="http://schemas.microsoft.com/office/drawing/2014/main" id="{0A308CD3-6860-FBF6-F39F-52813B3442CC}"/>
                    </a:ext>
                  </a:extLst>
                </p:cNvPr>
                <p:cNvSpPr>
                  <a:spLocks noChangeArrowheads="1"/>
                </p:cNvSpPr>
                <p:nvPr/>
              </p:nvSpPr>
              <p:spPr bwMode="auto">
                <a:xfrm>
                  <a:off x="32435800" y="17036256"/>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40" name="Oval 422">
                  <a:extLst>
                    <a:ext uri="{FF2B5EF4-FFF2-40B4-BE49-F238E27FC236}">
                      <a16:creationId xmlns:a16="http://schemas.microsoft.com/office/drawing/2014/main" id="{28522B13-111A-48F5-7E57-C215CB219901}"/>
                    </a:ext>
                  </a:extLst>
                </p:cNvPr>
                <p:cNvSpPr>
                  <a:spLocks noChangeArrowheads="1"/>
                </p:cNvSpPr>
                <p:nvPr/>
              </p:nvSpPr>
              <p:spPr bwMode="auto">
                <a:xfrm>
                  <a:off x="31786513" y="1704022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41" name="Oval 423">
                  <a:extLst>
                    <a:ext uri="{FF2B5EF4-FFF2-40B4-BE49-F238E27FC236}">
                      <a16:creationId xmlns:a16="http://schemas.microsoft.com/office/drawing/2014/main" id="{2BF1EC3B-286C-4A5D-4131-B66236391225}"/>
                    </a:ext>
                  </a:extLst>
                </p:cNvPr>
                <p:cNvSpPr>
                  <a:spLocks noChangeArrowheads="1"/>
                </p:cNvSpPr>
                <p:nvPr/>
              </p:nvSpPr>
              <p:spPr bwMode="auto">
                <a:xfrm>
                  <a:off x="31929388" y="17040225"/>
                  <a:ext cx="14288"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42" name="Oval 424">
                  <a:extLst>
                    <a:ext uri="{FF2B5EF4-FFF2-40B4-BE49-F238E27FC236}">
                      <a16:creationId xmlns:a16="http://schemas.microsoft.com/office/drawing/2014/main" id="{61A4F227-9E88-2F0A-030D-CE38B6B9DBDD}"/>
                    </a:ext>
                  </a:extLst>
                </p:cNvPr>
                <p:cNvSpPr>
                  <a:spLocks noChangeArrowheads="1"/>
                </p:cNvSpPr>
                <p:nvPr/>
              </p:nvSpPr>
              <p:spPr bwMode="auto">
                <a:xfrm>
                  <a:off x="32096075" y="17040225"/>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43" name="Oval 425">
                  <a:extLst>
                    <a:ext uri="{FF2B5EF4-FFF2-40B4-BE49-F238E27FC236}">
                      <a16:creationId xmlns:a16="http://schemas.microsoft.com/office/drawing/2014/main" id="{54C341D3-68B9-7E06-C5F7-C86EDCCAD3CB}"/>
                    </a:ext>
                  </a:extLst>
                </p:cNvPr>
                <p:cNvSpPr>
                  <a:spLocks noChangeArrowheads="1"/>
                </p:cNvSpPr>
                <p:nvPr/>
              </p:nvSpPr>
              <p:spPr bwMode="auto">
                <a:xfrm>
                  <a:off x="32264350" y="17037050"/>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44" name="Oval 426">
                  <a:extLst>
                    <a:ext uri="{FF2B5EF4-FFF2-40B4-BE49-F238E27FC236}">
                      <a16:creationId xmlns:a16="http://schemas.microsoft.com/office/drawing/2014/main" id="{02D03E08-05AA-A832-0124-638CEC0309DC}"/>
                    </a:ext>
                  </a:extLst>
                </p:cNvPr>
                <p:cNvSpPr>
                  <a:spLocks noChangeArrowheads="1"/>
                </p:cNvSpPr>
                <p:nvPr/>
              </p:nvSpPr>
              <p:spPr bwMode="auto">
                <a:xfrm>
                  <a:off x="31494413" y="16885444"/>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45" name="Oval 427">
                  <a:extLst>
                    <a:ext uri="{FF2B5EF4-FFF2-40B4-BE49-F238E27FC236}">
                      <a16:creationId xmlns:a16="http://schemas.microsoft.com/office/drawing/2014/main" id="{04F52E1D-1106-AFDB-278F-89FF3CF7EC71}"/>
                    </a:ext>
                  </a:extLst>
                </p:cNvPr>
                <p:cNvSpPr>
                  <a:spLocks noChangeArrowheads="1"/>
                </p:cNvSpPr>
                <p:nvPr/>
              </p:nvSpPr>
              <p:spPr bwMode="auto">
                <a:xfrm>
                  <a:off x="31516638" y="168529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46" name="Oval 428">
                  <a:extLst>
                    <a:ext uri="{FF2B5EF4-FFF2-40B4-BE49-F238E27FC236}">
                      <a16:creationId xmlns:a16="http://schemas.microsoft.com/office/drawing/2014/main" id="{BD06B858-9B8F-74D8-B0CA-B572387EED07}"/>
                    </a:ext>
                  </a:extLst>
                </p:cNvPr>
                <p:cNvSpPr>
                  <a:spLocks noChangeArrowheads="1"/>
                </p:cNvSpPr>
                <p:nvPr/>
              </p:nvSpPr>
              <p:spPr bwMode="auto">
                <a:xfrm>
                  <a:off x="31662688" y="168560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47" name="Oval 429">
                  <a:extLst>
                    <a:ext uri="{FF2B5EF4-FFF2-40B4-BE49-F238E27FC236}">
                      <a16:creationId xmlns:a16="http://schemas.microsoft.com/office/drawing/2014/main" id="{B83BA5B4-3580-46B4-E1FC-671F69B1B4D4}"/>
                    </a:ext>
                  </a:extLst>
                </p:cNvPr>
                <p:cNvSpPr>
                  <a:spLocks noChangeArrowheads="1"/>
                </p:cNvSpPr>
                <p:nvPr/>
              </p:nvSpPr>
              <p:spPr bwMode="auto">
                <a:xfrm>
                  <a:off x="31691263" y="168402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48" name="Oval 430">
                  <a:extLst>
                    <a:ext uri="{FF2B5EF4-FFF2-40B4-BE49-F238E27FC236}">
                      <a16:creationId xmlns:a16="http://schemas.microsoft.com/office/drawing/2014/main" id="{9B7B87C8-5ECF-B80B-7356-A4AFA304E3DF}"/>
                    </a:ext>
                  </a:extLst>
                </p:cNvPr>
                <p:cNvSpPr>
                  <a:spLocks noChangeArrowheads="1"/>
                </p:cNvSpPr>
                <p:nvPr/>
              </p:nvSpPr>
              <p:spPr bwMode="auto">
                <a:xfrm>
                  <a:off x="31856363" y="168338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49" name="Oval 431">
                  <a:extLst>
                    <a:ext uri="{FF2B5EF4-FFF2-40B4-BE49-F238E27FC236}">
                      <a16:creationId xmlns:a16="http://schemas.microsoft.com/office/drawing/2014/main" id="{FE35C8F9-C089-279B-C911-451813FC8123}"/>
                    </a:ext>
                  </a:extLst>
                </p:cNvPr>
                <p:cNvSpPr>
                  <a:spLocks noChangeArrowheads="1"/>
                </p:cNvSpPr>
                <p:nvPr/>
              </p:nvSpPr>
              <p:spPr bwMode="auto">
                <a:xfrm>
                  <a:off x="31856363" y="1685290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50" name="Oval 432">
                  <a:extLst>
                    <a:ext uri="{FF2B5EF4-FFF2-40B4-BE49-F238E27FC236}">
                      <a16:creationId xmlns:a16="http://schemas.microsoft.com/office/drawing/2014/main" id="{9284C201-6C17-475C-4F8D-C6922AD9204C}"/>
                    </a:ext>
                  </a:extLst>
                </p:cNvPr>
                <p:cNvSpPr>
                  <a:spLocks noChangeArrowheads="1"/>
                </p:cNvSpPr>
                <p:nvPr/>
              </p:nvSpPr>
              <p:spPr bwMode="auto">
                <a:xfrm>
                  <a:off x="32026225" y="168433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51" name="Oval 433">
                  <a:extLst>
                    <a:ext uri="{FF2B5EF4-FFF2-40B4-BE49-F238E27FC236}">
                      <a16:creationId xmlns:a16="http://schemas.microsoft.com/office/drawing/2014/main" id="{E947EC86-758D-1F7C-C872-97F1BC2F7DD5}"/>
                    </a:ext>
                  </a:extLst>
                </p:cNvPr>
                <p:cNvSpPr>
                  <a:spLocks noChangeArrowheads="1"/>
                </p:cNvSpPr>
                <p:nvPr/>
              </p:nvSpPr>
              <p:spPr bwMode="auto">
                <a:xfrm>
                  <a:off x="32194500" y="16821150"/>
                  <a:ext cx="12700"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52" name="Oval 434">
                  <a:extLst>
                    <a:ext uri="{FF2B5EF4-FFF2-40B4-BE49-F238E27FC236}">
                      <a16:creationId xmlns:a16="http://schemas.microsoft.com/office/drawing/2014/main" id="{227C71CF-6624-1982-5D6D-2E54F7988180}"/>
                    </a:ext>
                  </a:extLst>
                </p:cNvPr>
                <p:cNvSpPr>
                  <a:spLocks noChangeArrowheads="1"/>
                </p:cNvSpPr>
                <p:nvPr/>
              </p:nvSpPr>
              <p:spPr bwMode="auto">
                <a:xfrm>
                  <a:off x="32359600" y="167703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53" name="Oval 435">
                  <a:extLst>
                    <a:ext uri="{FF2B5EF4-FFF2-40B4-BE49-F238E27FC236}">
                      <a16:creationId xmlns:a16="http://schemas.microsoft.com/office/drawing/2014/main" id="{9DF56391-1895-9282-BF84-BA8594CB10A7}"/>
                    </a:ext>
                  </a:extLst>
                </p:cNvPr>
                <p:cNvSpPr>
                  <a:spLocks noChangeArrowheads="1"/>
                </p:cNvSpPr>
                <p:nvPr/>
              </p:nvSpPr>
              <p:spPr bwMode="auto">
                <a:xfrm>
                  <a:off x="31345188" y="168814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54" name="Oval 436">
                  <a:extLst>
                    <a:ext uri="{FF2B5EF4-FFF2-40B4-BE49-F238E27FC236}">
                      <a16:creationId xmlns:a16="http://schemas.microsoft.com/office/drawing/2014/main" id="{DB0E9872-2B43-5A25-DBD1-DDC0A5382CAB}"/>
                    </a:ext>
                  </a:extLst>
                </p:cNvPr>
                <p:cNvSpPr>
                  <a:spLocks noChangeArrowheads="1"/>
                </p:cNvSpPr>
                <p:nvPr/>
              </p:nvSpPr>
              <p:spPr bwMode="auto">
                <a:xfrm>
                  <a:off x="31180088" y="16887825"/>
                  <a:ext cx="12700"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55" name="Oval 437">
                  <a:extLst>
                    <a:ext uri="{FF2B5EF4-FFF2-40B4-BE49-F238E27FC236}">
                      <a16:creationId xmlns:a16="http://schemas.microsoft.com/office/drawing/2014/main" id="{8D62B541-25FD-5C9D-B500-64E969762187}"/>
                    </a:ext>
                  </a:extLst>
                </p:cNvPr>
                <p:cNvSpPr>
                  <a:spLocks noChangeArrowheads="1"/>
                </p:cNvSpPr>
                <p:nvPr/>
              </p:nvSpPr>
              <p:spPr bwMode="auto">
                <a:xfrm>
                  <a:off x="31081663" y="16970375"/>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956" name="Oval 438">
                  <a:extLst>
                    <a:ext uri="{FF2B5EF4-FFF2-40B4-BE49-F238E27FC236}">
                      <a16:creationId xmlns:a16="http://schemas.microsoft.com/office/drawing/2014/main" id="{4D5371CD-D774-89CD-786F-2FC334F5B12E}"/>
                    </a:ext>
                  </a:extLst>
                </p:cNvPr>
                <p:cNvSpPr>
                  <a:spLocks noChangeArrowheads="1"/>
                </p:cNvSpPr>
                <p:nvPr/>
              </p:nvSpPr>
              <p:spPr bwMode="auto">
                <a:xfrm>
                  <a:off x="30802263" y="17037050"/>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67" name="Group 66">
                <a:extLst>
                  <a:ext uri="{FF2B5EF4-FFF2-40B4-BE49-F238E27FC236}">
                    <a16:creationId xmlns:a16="http://schemas.microsoft.com/office/drawing/2014/main" id="{00B4A50D-A13C-CC45-D102-BFD5C72FC8C5}"/>
                  </a:ext>
                </a:extLst>
              </p:cNvPr>
              <p:cNvGrpSpPr/>
              <p:nvPr/>
            </p:nvGrpSpPr>
            <p:grpSpPr>
              <a:xfrm>
                <a:off x="28599315" y="15737974"/>
                <a:ext cx="4508023" cy="1158731"/>
                <a:chOff x="28599315" y="15737974"/>
                <a:chExt cx="4508023" cy="1158731"/>
              </a:xfrm>
              <a:solidFill>
                <a:srgbClr val="0F9ED5"/>
              </a:solidFill>
            </p:grpSpPr>
            <p:sp>
              <p:nvSpPr>
                <p:cNvPr id="728" name="Rectangle 727">
                  <a:extLst>
                    <a:ext uri="{FF2B5EF4-FFF2-40B4-BE49-F238E27FC236}">
                      <a16:creationId xmlns:a16="http://schemas.microsoft.com/office/drawing/2014/main" id="{35CFA288-96BC-DDF6-85B6-049D326F9448}"/>
                    </a:ext>
                  </a:extLst>
                </p:cNvPr>
                <p:cNvSpPr/>
                <p:nvPr/>
              </p:nvSpPr>
              <p:spPr>
                <a:xfrm>
                  <a:off x="33046138" y="15737974"/>
                  <a:ext cx="61200"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980" name="Rectangle 979">
                  <a:extLst>
                    <a:ext uri="{FF2B5EF4-FFF2-40B4-BE49-F238E27FC236}">
                      <a16:creationId xmlns:a16="http://schemas.microsoft.com/office/drawing/2014/main" id="{11940B1A-2F59-0B37-9005-ACEF8B0BF4C0}"/>
                    </a:ext>
                  </a:extLst>
                </p:cNvPr>
                <p:cNvSpPr/>
                <p:nvPr/>
              </p:nvSpPr>
              <p:spPr>
                <a:xfrm>
                  <a:off x="29728027" y="16495213"/>
                  <a:ext cx="61200"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981" name="Rectangle 980">
                  <a:extLst>
                    <a:ext uri="{FF2B5EF4-FFF2-40B4-BE49-F238E27FC236}">
                      <a16:creationId xmlns:a16="http://schemas.microsoft.com/office/drawing/2014/main" id="{34EC3A90-64F4-2E50-8BD7-4AA91FEA001D}"/>
                    </a:ext>
                  </a:extLst>
                </p:cNvPr>
                <p:cNvSpPr/>
                <p:nvPr/>
              </p:nvSpPr>
              <p:spPr>
                <a:xfrm>
                  <a:off x="29392271" y="16507118"/>
                  <a:ext cx="61200"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982" name="Rectangle 981">
                  <a:extLst>
                    <a:ext uri="{FF2B5EF4-FFF2-40B4-BE49-F238E27FC236}">
                      <a16:creationId xmlns:a16="http://schemas.microsoft.com/office/drawing/2014/main" id="{55AB3BC2-F7A8-6D9C-1A4A-856DF35D561D}"/>
                    </a:ext>
                  </a:extLst>
                </p:cNvPr>
                <p:cNvSpPr/>
                <p:nvPr/>
              </p:nvSpPr>
              <p:spPr>
                <a:xfrm>
                  <a:off x="29049371" y="16630943"/>
                  <a:ext cx="61200"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983" name="Rectangle 982">
                  <a:extLst>
                    <a:ext uri="{FF2B5EF4-FFF2-40B4-BE49-F238E27FC236}">
                      <a16:creationId xmlns:a16="http://schemas.microsoft.com/office/drawing/2014/main" id="{BE9BD2C7-C58F-B5EC-CB11-3886B8C02852}"/>
                    </a:ext>
                  </a:extLst>
                </p:cNvPr>
                <p:cNvSpPr/>
                <p:nvPr/>
              </p:nvSpPr>
              <p:spPr>
                <a:xfrm>
                  <a:off x="28599315" y="16719049"/>
                  <a:ext cx="61200"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984" name="Rectangle 983">
                  <a:extLst>
                    <a:ext uri="{FF2B5EF4-FFF2-40B4-BE49-F238E27FC236}">
                      <a16:creationId xmlns:a16="http://schemas.microsoft.com/office/drawing/2014/main" id="{D2E8D024-BD29-80A5-93FF-E74268BD812A}"/>
                    </a:ext>
                  </a:extLst>
                </p:cNvPr>
                <p:cNvSpPr/>
                <p:nvPr/>
              </p:nvSpPr>
              <p:spPr>
                <a:xfrm>
                  <a:off x="29497047" y="16864305"/>
                  <a:ext cx="61200"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985" name="Rectangle 984">
                  <a:extLst>
                    <a:ext uri="{FF2B5EF4-FFF2-40B4-BE49-F238E27FC236}">
                      <a16:creationId xmlns:a16="http://schemas.microsoft.com/office/drawing/2014/main" id="{AC1B4413-0A08-EA5E-D1FA-B5F2CFB1B205}"/>
                    </a:ext>
                  </a:extLst>
                </p:cNvPr>
                <p:cNvSpPr/>
                <p:nvPr/>
              </p:nvSpPr>
              <p:spPr>
                <a:xfrm>
                  <a:off x="29606585" y="16800011"/>
                  <a:ext cx="61200"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986" name="Rectangle 985">
                  <a:extLst>
                    <a:ext uri="{FF2B5EF4-FFF2-40B4-BE49-F238E27FC236}">
                      <a16:creationId xmlns:a16="http://schemas.microsoft.com/office/drawing/2014/main" id="{4B09C484-1BC7-CC8D-16D1-EF519E23BEEF}"/>
                    </a:ext>
                  </a:extLst>
                </p:cNvPr>
                <p:cNvSpPr/>
                <p:nvPr/>
              </p:nvSpPr>
              <p:spPr>
                <a:xfrm>
                  <a:off x="29480378" y="16759530"/>
                  <a:ext cx="61200"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cxnSp>
            <p:nvCxnSpPr>
              <p:cNvPr id="987" name="Straight Connector 986">
                <a:extLst>
                  <a:ext uri="{FF2B5EF4-FFF2-40B4-BE49-F238E27FC236}">
                    <a16:creationId xmlns:a16="http://schemas.microsoft.com/office/drawing/2014/main" id="{4818BC5C-AFAB-53B3-F4CC-B5142E8BB7E7}"/>
                  </a:ext>
                </a:extLst>
              </p:cNvPr>
              <p:cNvCxnSpPr>
                <a:cxnSpLocks/>
              </p:cNvCxnSpPr>
              <p:nvPr/>
            </p:nvCxnSpPr>
            <p:spPr>
              <a:xfrm>
                <a:off x="29761008" y="16501447"/>
                <a:ext cx="0" cy="23581"/>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88" name="Straight Connector 987">
                <a:extLst>
                  <a:ext uri="{FF2B5EF4-FFF2-40B4-BE49-F238E27FC236}">
                    <a16:creationId xmlns:a16="http://schemas.microsoft.com/office/drawing/2014/main" id="{4A2B64AC-F431-3927-9F47-1B172FC43A4B}"/>
                  </a:ext>
                </a:extLst>
              </p:cNvPr>
              <p:cNvCxnSpPr>
                <a:cxnSpLocks/>
              </p:cNvCxnSpPr>
              <p:nvPr/>
            </p:nvCxnSpPr>
            <p:spPr>
              <a:xfrm>
                <a:off x="29733499" y="16513237"/>
                <a:ext cx="55018"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89" name="Straight Connector 988">
                <a:extLst>
                  <a:ext uri="{FF2B5EF4-FFF2-40B4-BE49-F238E27FC236}">
                    <a16:creationId xmlns:a16="http://schemas.microsoft.com/office/drawing/2014/main" id="{0BE9B8E0-5045-5EE6-9595-1D933F2F9C71}"/>
                  </a:ext>
                </a:extLst>
              </p:cNvPr>
              <p:cNvCxnSpPr>
                <a:cxnSpLocks/>
              </p:cNvCxnSpPr>
              <p:nvPr/>
            </p:nvCxnSpPr>
            <p:spPr>
              <a:xfrm>
                <a:off x="29513358" y="16765766"/>
                <a:ext cx="0" cy="23581"/>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90" name="Straight Connector 989">
                <a:extLst>
                  <a:ext uri="{FF2B5EF4-FFF2-40B4-BE49-F238E27FC236}">
                    <a16:creationId xmlns:a16="http://schemas.microsoft.com/office/drawing/2014/main" id="{51C7B754-2BC7-F6EB-D84E-58328DD8F318}"/>
                  </a:ext>
                </a:extLst>
              </p:cNvPr>
              <p:cNvCxnSpPr>
                <a:cxnSpLocks/>
              </p:cNvCxnSpPr>
              <p:nvPr/>
            </p:nvCxnSpPr>
            <p:spPr>
              <a:xfrm>
                <a:off x="29485849" y="16777556"/>
                <a:ext cx="55018"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91" name="Straight Connector 990">
                <a:extLst>
                  <a:ext uri="{FF2B5EF4-FFF2-40B4-BE49-F238E27FC236}">
                    <a16:creationId xmlns:a16="http://schemas.microsoft.com/office/drawing/2014/main" id="{A85BE996-60D7-7B85-7B5D-497A0E4073DB}"/>
                  </a:ext>
                </a:extLst>
              </p:cNvPr>
              <p:cNvCxnSpPr>
                <a:cxnSpLocks/>
              </p:cNvCxnSpPr>
              <p:nvPr/>
            </p:nvCxnSpPr>
            <p:spPr>
              <a:xfrm>
                <a:off x="29420489" y="16513354"/>
                <a:ext cx="0" cy="23581"/>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92" name="Straight Connector 991">
                <a:extLst>
                  <a:ext uri="{FF2B5EF4-FFF2-40B4-BE49-F238E27FC236}">
                    <a16:creationId xmlns:a16="http://schemas.microsoft.com/office/drawing/2014/main" id="{DDCAABAD-5ABA-E86C-6205-AD6D5813DE3E}"/>
                  </a:ext>
                </a:extLst>
              </p:cNvPr>
              <p:cNvCxnSpPr>
                <a:cxnSpLocks/>
              </p:cNvCxnSpPr>
              <p:nvPr/>
            </p:nvCxnSpPr>
            <p:spPr>
              <a:xfrm>
                <a:off x="29392980" y="16525144"/>
                <a:ext cx="55018"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93" name="Straight Connector 992">
                <a:extLst>
                  <a:ext uri="{FF2B5EF4-FFF2-40B4-BE49-F238E27FC236}">
                    <a16:creationId xmlns:a16="http://schemas.microsoft.com/office/drawing/2014/main" id="{B6AA90BA-2AEC-3CEF-1123-831E4A062549}"/>
                  </a:ext>
                </a:extLst>
              </p:cNvPr>
              <p:cNvCxnSpPr>
                <a:cxnSpLocks/>
              </p:cNvCxnSpPr>
              <p:nvPr/>
            </p:nvCxnSpPr>
            <p:spPr>
              <a:xfrm>
                <a:off x="29082352" y="16634798"/>
                <a:ext cx="0" cy="23581"/>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94" name="Straight Connector 993">
                <a:extLst>
                  <a:ext uri="{FF2B5EF4-FFF2-40B4-BE49-F238E27FC236}">
                    <a16:creationId xmlns:a16="http://schemas.microsoft.com/office/drawing/2014/main" id="{7D199EF5-D735-77AB-3F32-2CE9E375659F}"/>
                  </a:ext>
                </a:extLst>
              </p:cNvPr>
              <p:cNvCxnSpPr>
                <a:cxnSpLocks/>
              </p:cNvCxnSpPr>
              <p:nvPr/>
            </p:nvCxnSpPr>
            <p:spPr>
              <a:xfrm>
                <a:off x="29054843" y="16646588"/>
                <a:ext cx="55018"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95" name="Straight Connector 994">
                <a:extLst>
                  <a:ext uri="{FF2B5EF4-FFF2-40B4-BE49-F238E27FC236}">
                    <a16:creationId xmlns:a16="http://schemas.microsoft.com/office/drawing/2014/main" id="{37D784E3-CEC0-4981-0DC5-029854E7F817}"/>
                  </a:ext>
                </a:extLst>
              </p:cNvPr>
              <p:cNvCxnSpPr>
                <a:cxnSpLocks/>
              </p:cNvCxnSpPr>
              <p:nvPr/>
            </p:nvCxnSpPr>
            <p:spPr>
              <a:xfrm>
                <a:off x="28632295" y="16722904"/>
                <a:ext cx="0" cy="23581"/>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96" name="Straight Connector 995">
                <a:extLst>
                  <a:ext uri="{FF2B5EF4-FFF2-40B4-BE49-F238E27FC236}">
                    <a16:creationId xmlns:a16="http://schemas.microsoft.com/office/drawing/2014/main" id="{1D057785-6F27-BE11-9C81-BA1AD5FBAB2E}"/>
                  </a:ext>
                </a:extLst>
              </p:cNvPr>
              <p:cNvCxnSpPr>
                <a:cxnSpLocks/>
              </p:cNvCxnSpPr>
              <p:nvPr/>
            </p:nvCxnSpPr>
            <p:spPr>
              <a:xfrm>
                <a:off x="28604786" y="16734694"/>
                <a:ext cx="55018"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97" name="Straight Connector 996">
                <a:extLst>
                  <a:ext uri="{FF2B5EF4-FFF2-40B4-BE49-F238E27FC236}">
                    <a16:creationId xmlns:a16="http://schemas.microsoft.com/office/drawing/2014/main" id="{FB16699B-3739-2CA2-3224-045008E86765}"/>
                  </a:ext>
                </a:extLst>
              </p:cNvPr>
              <p:cNvCxnSpPr>
                <a:cxnSpLocks/>
              </p:cNvCxnSpPr>
              <p:nvPr/>
            </p:nvCxnSpPr>
            <p:spPr>
              <a:xfrm>
                <a:off x="29527645" y="16868160"/>
                <a:ext cx="0" cy="23581"/>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98" name="Straight Connector 997">
                <a:extLst>
                  <a:ext uri="{FF2B5EF4-FFF2-40B4-BE49-F238E27FC236}">
                    <a16:creationId xmlns:a16="http://schemas.microsoft.com/office/drawing/2014/main" id="{60DC5273-D5DC-3791-948E-6812FC085990}"/>
                  </a:ext>
                </a:extLst>
              </p:cNvPr>
              <p:cNvCxnSpPr>
                <a:cxnSpLocks/>
              </p:cNvCxnSpPr>
              <p:nvPr/>
            </p:nvCxnSpPr>
            <p:spPr>
              <a:xfrm>
                <a:off x="29500136" y="16879950"/>
                <a:ext cx="55018"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999" name="Straight Connector 998">
                <a:extLst>
                  <a:ext uri="{FF2B5EF4-FFF2-40B4-BE49-F238E27FC236}">
                    <a16:creationId xmlns:a16="http://schemas.microsoft.com/office/drawing/2014/main" id="{9259F49A-1441-81C6-583D-13D1DBADF19D}"/>
                  </a:ext>
                </a:extLst>
              </p:cNvPr>
              <p:cNvCxnSpPr>
                <a:cxnSpLocks/>
              </p:cNvCxnSpPr>
              <p:nvPr/>
            </p:nvCxnSpPr>
            <p:spPr>
              <a:xfrm>
                <a:off x="29639563" y="16803866"/>
                <a:ext cx="0" cy="23581"/>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000" name="Straight Connector 999">
                <a:extLst>
                  <a:ext uri="{FF2B5EF4-FFF2-40B4-BE49-F238E27FC236}">
                    <a16:creationId xmlns:a16="http://schemas.microsoft.com/office/drawing/2014/main" id="{64516EDC-8D14-8D18-573F-407C8986A9B4}"/>
                  </a:ext>
                </a:extLst>
              </p:cNvPr>
              <p:cNvCxnSpPr>
                <a:cxnSpLocks/>
              </p:cNvCxnSpPr>
              <p:nvPr/>
            </p:nvCxnSpPr>
            <p:spPr>
              <a:xfrm>
                <a:off x="29612054" y="16815656"/>
                <a:ext cx="55018" cy="0"/>
              </a:xfrm>
              <a:prstGeom prst="line">
                <a:avLst/>
              </a:prstGeom>
              <a:solidFill>
                <a:srgbClr val="E97132"/>
              </a:solidFill>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grpSp>
        <p:nvGrpSpPr>
          <p:cNvPr id="1201" name="Group 1200">
            <a:extLst>
              <a:ext uri="{FF2B5EF4-FFF2-40B4-BE49-F238E27FC236}">
                <a16:creationId xmlns:a16="http://schemas.microsoft.com/office/drawing/2014/main" id="{5C6B44E3-999A-A8B5-371A-03F267B6D1B9}"/>
              </a:ext>
            </a:extLst>
          </p:cNvPr>
          <p:cNvGrpSpPr/>
          <p:nvPr/>
        </p:nvGrpSpPr>
        <p:grpSpPr>
          <a:xfrm>
            <a:off x="35286613" y="11034500"/>
            <a:ext cx="6906544" cy="3415178"/>
            <a:chOff x="35286613" y="11023742"/>
            <a:chExt cx="6906544" cy="3415178"/>
          </a:xfrm>
        </p:grpSpPr>
        <p:sp>
          <p:nvSpPr>
            <p:cNvPr id="1188" name="TextBox 1187">
              <a:extLst>
                <a:ext uri="{FF2B5EF4-FFF2-40B4-BE49-F238E27FC236}">
                  <a16:creationId xmlns:a16="http://schemas.microsoft.com/office/drawing/2014/main" id="{9DEB3DE4-4507-EDE0-5415-810947DBB458}"/>
                </a:ext>
              </a:extLst>
            </p:cNvPr>
            <p:cNvSpPr txBox="1"/>
            <p:nvPr/>
          </p:nvSpPr>
          <p:spPr>
            <a:xfrm>
              <a:off x="37827166" y="13738295"/>
              <a:ext cx="941527" cy="362795"/>
            </a:xfrm>
            <a:prstGeom prst="rect">
              <a:avLst/>
            </a:prstGeom>
            <a:noFill/>
          </p:spPr>
          <p:txBody>
            <a:bodyPr wrap="none" lIns="0" tIns="0" rIns="0" bIns="0" rtlCol="0" anchor="t">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Dysgeusia</a:t>
              </a:r>
            </a:p>
          </p:txBody>
        </p:sp>
        <p:sp>
          <p:nvSpPr>
            <p:cNvPr id="1046" name="TextBox 1045">
              <a:extLst>
                <a:ext uri="{FF2B5EF4-FFF2-40B4-BE49-F238E27FC236}">
                  <a16:creationId xmlns:a16="http://schemas.microsoft.com/office/drawing/2014/main" id="{BF398EA0-8FAA-C78D-282C-4716B62C4E79}"/>
                </a:ext>
              </a:extLst>
            </p:cNvPr>
            <p:cNvSpPr txBox="1"/>
            <p:nvPr/>
          </p:nvSpPr>
          <p:spPr>
            <a:xfrm>
              <a:off x="35560108" y="11023742"/>
              <a:ext cx="238765" cy="362795"/>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100</a:t>
              </a:r>
            </a:p>
          </p:txBody>
        </p:sp>
        <p:cxnSp>
          <p:nvCxnSpPr>
            <p:cNvPr id="1056" name="Straight Connector 1055">
              <a:extLst>
                <a:ext uri="{FF2B5EF4-FFF2-40B4-BE49-F238E27FC236}">
                  <a16:creationId xmlns:a16="http://schemas.microsoft.com/office/drawing/2014/main" id="{BDBBC439-BF86-238E-E76B-08F60E615918}"/>
                </a:ext>
              </a:extLst>
            </p:cNvPr>
            <p:cNvCxnSpPr>
              <a:cxnSpLocks/>
            </p:cNvCxnSpPr>
            <p:nvPr/>
          </p:nvCxnSpPr>
          <p:spPr>
            <a:xfrm>
              <a:off x="35837259" y="11205139"/>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057" name="Straight Connector 1056">
              <a:extLst>
                <a:ext uri="{FF2B5EF4-FFF2-40B4-BE49-F238E27FC236}">
                  <a16:creationId xmlns:a16="http://schemas.microsoft.com/office/drawing/2014/main" id="{4FCE09FE-5AF1-C0C6-C71C-5459FDA2D59A}"/>
                </a:ext>
              </a:extLst>
            </p:cNvPr>
            <p:cNvCxnSpPr>
              <a:cxnSpLocks/>
            </p:cNvCxnSpPr>
            <p:nvPr/>
          </p:nvCxnSpPr>
          <p:spPr>
            <a:xfrm>
              <a:off x="35837259" y="11452825"/>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058" name="TextBox 1057">
              <a:extLst>
                <a:ext uri="{FF2B5EF4-FFF2-40B4-BE49-F238E27FC236}">
                  <a16:creationId xmlns:a16="http://schemas.microsoft.com/office/drawing/2014/main" id="{F605DFFE-1FD5-123A-9FBD-D49B53770F84}"/>
                </a:ext>
              </a:extLst>
            </p:cNvPr>
            <p:cNvSpPr txBox="1"/>
            <p:nvPr/>
          </p:nvSpPr>
          <p:spPr>
            <a:xfrm>
              <a:off x="35560108" y="11267947"/>
              <a:ext cx="238765" cy="362795"/>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90</a:t>
              </a:r>
            </a:p>
          </p:txBody>
        </p:sp>
        <p:cxnSp>
          <p:nvCxnSpPr>
            <p:cNvPr id="1059" name="Straight Connector 1058">
              <a:extLst>
                <a:ext uri="{FF2B5EF4-FFF2-40B4-BE49-F238E27FC236}">
                  <a16:creationId xmlns:a16="http://schemas.microsoft.com/office/drawing/2014/main" id="{47870751-25C5-4F5D-B6EA-AEEC6714D1E2}"/>
                </a:ext>
              </a:extLst>
            </p:cNvPr>
            <p:cNvCxnSpPr>
              <a:cxnSpLocks/>
            </p:cNvCxnSpPr>
            <p:nvPr/>
          </p:nvCxnSpPr>
          <p:spPr>
            <a:xfrm>
              <a:off x="35837259" y="11948197"/>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060" name="TextBox 1059">
              <a:extLst>
                <a:ext uri="{FF2B5EF4-FFF2-40B4-BE49-F238E27FC236}">
                  <a16:creationId xmlns:a16="http://schemas.microsoft.com/office/drawing/2014/main" id="{4E520E29-202B-25D8-2052-FD7A59CCE41C}"/>
                </a:ext>
              </a:extLst>
            </p:cNvPr>
            <p:cNvSpPr txBox="1"/>
            <p:nvPr/>
          </p:nvSpPr>
          <p:spPr>
            <a:xfrm>
              <a:off x="35560108" y="11767694"/>
              <a:ext cx="238765" cy="362795"/>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70</a:t>
              </a:r>
            </a:p>
          </p:txBody>
        </p:sp>
        <p:cxnSp>
          <p:nvCxnSpPr>
            <p:cNvPr id="1061" name="Straight Connector 1060">
              <a:extLst>
                <a:ext uri="{FF2B5EF4-FFF2-40B4-BE49-F238E27FC236}">
                  <a16:creationId xmlns:a16="http://schemas.microsoft.com/office/drawing/2014/main" id="{3870293C-816E-4A75-A37E-B04A0A4ADD3A}"/>
                </a:ext>
              </a:extLst>
            </p:cNvPr>
            <p:cNvCxnSpPr>
              <a:cxnSpLocks/>
            </p:cNvCxnSpPr>
            <p:nvPr/>
          </p:nvCxnSpPr>
          <p:spPr>
            <a:xfrm>
              <a:off x="35837259" y="12195883"/>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062" name="TextBox 1061">
              <a:extLst>
                <a:ext uri="{FF2B5EF4-FFF2-40B4-BE49-F238E27FC236}">
                  <a16:creationId xmlns:a16="http://schemas.microsoft.com/office/drawing/2014/main" id="{C62F1BC9-DEBA-0A5B-DD77-18D80745B038}"/>
                </a:ext>
              </a:extLst>
            </p:cNvPr>
            <p:cNvSpPr txBox="1"/>
            <p:nvPr/>
          </p:nvSpPr>
          <p:spPr>
            <a:xfrm>
              <a:off x="35560108" y="12011900"/>
              <a:ext cx="238765" cy="362795"/>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60</a:t>
              </a:r>
            </a:p>
          </p:txBody>
        </p:sp>
        <p:sp>
          <p:nvSpPr>
            <p:cNvPr id="1064" name="TextBox 1063">
              <a:extLst>
                <a:ext uri="{FF2B5EF4-FFF2-40B4-BE49-F238E27FC236}">
                  <a16:creationId xmlns:a16="http://schemas.microsoft.com/office/drawing/2014/main" id="{C8927DCA-115B-B122-78D2-694CDF8584AD}"/>
                </a:ext>
              </a:extLst>
            </p:cNvPr>
            <p:cNvSpPr txBox="1"/>
            <p:nvPr/>
          </p:nvSpPr>
          <p:spPr>
            <a:xfrm>
              <a:off x="35560108" y="12505490"/>
              <a:ext cx="238765" cy="362795"/>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40</a:t>
              </a:r>
            </a:p>
          </p:txBody>
        </p:sp>
        <p:cxnSp>
          <p:nvCxnSpPr>
            <p:cNvPr id="1066" name="Straight Connector 1065">
              <a:extLst>
                <a:ext uri="{FF2B5EF4-FFF2-40B4-BE49-F238E27FC236}">
                  <a16:creationId xmlns:a16="http://schemas.microsoft.com/office/drawing/2014/main" id="{26649BCA-4B3E-34E3-1DE4-AA08C0BB73F2}"/>
                </a:ext>
              </a:extLst>
            </p:cNvPr>
            <p:cNvCxnSpPr>
              <a:cxnSpLocks/>
            </p:cNvCxnSpPr>
            <p:nvPr/>
          </p:nvCxnSpPr>
          <p:spPr>
            <a:xfrm>
              <a:off x="35837259" y="13434313"/>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067" name="TextBox 1066">
              <a:extLst>
                <a:ext uri="{FF2B5EF4-FFF2-40B4-BE49-F238E27FC236}">
                  <a16:creationId xmlns:a16="http://schemas.microsoft.com/office/drawing/2014/main" id="{A9350126-4237-E9AE-9B54-4D05CA0FAFB4}"/>
                </a:ext>
              </a:extLst>
            </p:cNvPr>
            <p:cNvSpPr txBox="1"/>
            <p:nvPr/>
          </p:nvSpPr>
          <p:spPr>
            <a:xfrm>
              <a:off x="35560108" y="13252519"/>
              <a:ext cx="238765" cy="362795"/>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a:t>
              </a:r>
            </a:p>
          </p:txBody>
        </p:sp>
        <p:sp>
          <p:nvSpPr>
            <p:cNvPr id="1069" name="TextBox 1068">
              <a:extLst>
                <a:ext uri="{FF2B5EF4-FFF2-40B4-BE49-F238E27FC236}">
                  <a16:creationId xmlns:a16="http://schemas.microsoft.com/office/drawing/2014/main" id="{4BBE1902-ED29-792D-0BE5-A085380E2E89}"/>
                </a:ext>
              </a:extLst>
            </p:cNvPr>
            <p:cNvSpPr txBox="1"/>
            <p:nvPr/>
          </p:nvSpPr>
          <p:spPr>
            <a:xfrm>
              <a:off x="35560108" y="13500604"/>
              <a:ext cx="238765" cy="362795"/>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–0</a:t>
              </a:r>
            </a:p>
          </p:txBody>
        </p:sp>
        <p:sp>
          <p:nvSpPr>
            <p:cNvPr id="1070" name="TextBox 1069">
              <a:extLst>
                <a:ext uri="{FF2B5EF4-FFF2-40B4-BE49-F238E27FC236}">
                  <a16:creationId xmlns:a16="http://schemas.microsoft.com/office/drawing/2014/main" id="{FC28B13A-A5EC-0C1B-362D-5BE17EF4315F}"/>
                </a:ext>
              </a:extLst>
            </p:cNvPr>
            <p:cNvSpPr txBox="1"/>
            <p:nvPr/>
          </p:nvSpPr>
          <p:spPr>
            <a:xfrm rot="16200000">
              <a:off x="34176630" y="12315121"/>
              <a:ext cx="2457327" cy="237361"/>
            </a:xfrm>
            <a:prstGeom prst="rect">
              <a:avLst/>
            </a:prstGeom>
            <a:noFill/>
          </p:spPr>
          <p:txBody>
            <a:bodyPr wrap="none" lIns="0" tIns="0" rIns="0" bIns="0" rtlCol="0" anchor="ctr">
              <a:noAutofit/>
            </a:bodyPr>
            <a:lstStyle/>
            <a:p>
              <a:pPr algn="ctr">
                <a:lnSpc>
                  <a:spcPct val="90000"/>
                </a:lnSpc>
              </a:pPr>
              <a:r>
                <a:rPr lang="en-US" sz="1000" b="1" dirty="0">
                  <a:latin typeface="Calibri" panose="020F0502020204030204" pitchFamily="34" charset="0"/>
                  <a:ea typeface="Calibri" panose="020F0502020204030204" pitchFamily="34" charset="0"/>
                  <a:cs typeface="Calibri" panose="020F0502020204030204" pitchFamily="34" charset="0"/>
                </a:rPr>
                <a:t>Incidence (%)</a:t>
              </a:r>
            </a:p>
          </p:txBody>
        </p:sp>
        <p:cxnSp>
          <p:nvCxnSpPr>
            <p:cNvPr id="1071" name="Straight Connector 1070">
              <a:extLst>
                <a:ext uri="{FF2B5EF4-FFF2-40B4-BE49-F238E27FC236}">
                  <a16:creationId xmlns:a16="http://schemas.microsoft.com/office/drawing/2014/main" id="{65921BAB-62BB-D91B-803F-09CB5B89DC71}"/>
                </a:ext>
              </a:extLst>
            </p:cNvPr>
            <p:cNvCxnSpPr>
              <a:cxnSpLocks/>
            </p:cNvCxnSpPr>
            <p:nvPr/>
          </p:nvCxnSpPr>
          <p:spPr>
            <a:xfrm flipV="1">
              <a:off x="35898088" y="11207296"/>
              <a:ext cx="0" cy="2475332"/>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3ED563AE-488D-7AAA-0F9F-5813ADB2B9A4}"/>
                </a:ext>
              </a:extLst>
            </p:cNvPr>
            <p:cNvCxnSpPr>
              <a:cxnSpLocks/>
            </p:cNvCxnSpPr>
            <p:nvPr/>
          </p:nvCxnSpPr>
          <p:spPr>
            <a:xfrm>
              <a:off x="35837259" y="13186627"/>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140" name="TextBox 1139">
              <a:extLst>
                <a:ext uri="{FF2B5EF4-FFF2-40B4-BE49-F238E27FC236}">
                  <a16:creationId xmlns:a16="http://schemas.microsoft.com/office/drawing/2014/main" id="{A63B4A5D-0DEA-D29D-DB7F-8CAE7331E9F7}"/>
                </a:ext>
              </a:extLst>
            </p:cNvPr>
            <p:cNvSpPr txBox="1"/>
            <p:nvPr/>
          </p:nvSpPr>
          <p:spPr>
            <a:xfrm>
              <a:off x="35560108" y="13003137"/>
              <a:ext cx="238765" cy="362795"/>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20</a:t>
              </a:r>
            </a:p>
          </p:txBody>
        </p:sp>
        <p:cxnSp>
          <p:nvCxnSpPr>
            <p:cNvPr id="1141" name="Straight Connector 1140">
              <a:extLst>
                <a:ext uri="{FF2B5EF4-FFF2-40B4-BE49-F238E27FC236}">
                  <a16:creationId xmlns:a16="http://schemas.microsoft.com/office/drawing/2014/main" id="{BF8DF24C-FDEF-F56B-CDDA-6535A21C210E}"/>
                </a:ext>
              </a:extLst>
            </p:cNvPr>
            <p:cNvCxnSpPr>
              <a:cxnSpLocks/>
            </p:cNvCxnSpPr>
            <p:nvPr/>
          </p:nvCxnSpPr>
          <p:spPr>
            <a:xfrm>
              <a:off x="35837259" y="12938941"/>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142" name="TextBox 1141">
              <a:extLst>
                <a:ext uri="{FF2B5EF4-FFF2-40B4-BE49-F238E27FC236}">
                  <a16:creationId xmlns:a16="http://schemas.microsoft.com/office/drawing/2014/main" id="{D88660ED-81CF-50E2-AE2E-67DB1FE5BF2B}"/>
                </a:ext>
              </a:extLst>
            </p:cNvPr>
            <p:cNvSpPr txBox="1"/>
            <p:nvPr/>
          </p:nvSpPr>
          <p:spPr>
            <a:xfrm>
              <a:off x="35560108" y="12751791"/>
              <a:ext cx="238765" cy="362795"/>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30</a:t>
              </a:r>
            </a:p>
          </p:txBody>
        </p:sp>
        <p:cxnSp>
          <p:nvCxnSpPr>
            <p:cNvPr id="1145" name="Straight Connector 1144">
              <a:extLst>
                <a:ext uri="{FF2B5EF4-FFF2-40B4-BE49-F238E27FC236}">
                  <a16:creationId xmlns:a16="http://schemas.microsoft.com/office/drawing/2014/main" id="{95B107A2-C033-9B19-6992-80FB9EA3049D}"/>
                </a:ext>
              </a:extLst>
            </p:cNvPr>
            <p:cNvCxnSpPr>
              <a:cxnSpLocks/>
            </p:cNvCxnSpPr>
            <p:nvPr/>
          </p:nvCxnSpPr>
          <p:spPr>
            <a:xfrm>
              <a:off x="35837259" y="12691255"/>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35D195DD-03E4-42AA-8E49-0891C98D9976}"/>
                </a:ext>
              </a:extLst>
            </p:cNvPr>
            <p:cNvCxnSpPr>
              <a:cxnSpLocks/>
            </p:cNvCxnSpPr>
            <p:nvPr/>
          </p:nvCxnSpPr>
          <p:spPr>
            <a:xfrm>
              <a:off x="35837259" y="12443569"/>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148" name="TextBox 1147">
              <a:extLst>
                <a:ext uri="{FF2B5EF4-FFF2-40B4-BE49-F238E27FC236}">
                  <a16:creationId xmlns:a16="http://schemas.microsoft.com/office/drawing/2014/main" id="{8CD8F0AB-68C2-B73F-BC91-65AE0CCCA7CD}"/>
                </a:ext>
              </a:extLst>
            </p:cNvPr>
            <p:cNvSpPr txBox="1"/>
            <p:nvPr/>
          </p:nvSpPr>
          <p:spPr>
            <a:xfrm>
              <a:off x="35560108" y="12256105"/>
              <a:ext cx="238765" cy="362795"/>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cxnSp>
          <p:nvCxnSpPr>
            <p:cNvPr id="1149" name="Straight Connector 1148">
              <a:extLst>
                <a:ext uri="{FF2B5EF4-FFF2-40B4-BE49-F238E27FC236}">
                  <a16:creationId xmlns:a16="http://schemas.microsoft.com/office/drawing/2014/main" id="{921067A1-8A79-8398-9A11-630631F21C8A}"/>
                </a:ext>
              </a:extLst>
            </p:cNvPr>
            <p:cNvCxnSpPr>
              <a:cxnSpLocks/>
            </p:cNvCxnSpPr>
            <p:nvPr/>
          </p:nvCxnSpPr>
          <p:spPr>
            <a:xfrm>
              <a:off x="35837259" y="11700511"/>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150" name="TextBox 1149">
              <a:extLst>
                <a:ext uri="{FF2B5EF4-FFF2-40B4-BE49-F238E27FC236}">
                  <a16:creationId xmlns:a16="http://schemas.microsoft.com/office/drawing/2014/main" id="{74A08589-2F8C-3BBD-8120-B42F00B686F5}"/>
                </a:ext>
              </a:extLst>
            </p:cNvPr>
            <p:cNvSpPr txBox="1"/>
            <p:nvPr/>
          </p:nvSpPr>
          <p:spPr>
            <a:xfrm>
              <a:off x="35560108" y="11517328"/>
              <a:ext cx="238765" cy="362795"/>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80</a:t>
              </a:r>
            </a:p>
          </p:txBody>
        </p:sp>
        <p:sp>
          <p:nvSpPr>
            <p:cNvPr id="1050" name="TextBox 1049">
              <a:extLst>
                <a:ext uri="{FF2B5EF4-FFF2-40B4-BE49-F238E27FC236}">
                  <a16:creationId xmlns:a16="http://schemas.microsoft.com/office/drawing/2014/main" id="{9082A332-3731-2840-345B-1B031BA60A06}"/>
                </a:ext>
              </a:extLst>
            </p:cNvPr>
            <p:cNvSpPr txBox="1"/>
            <p:nvPr/>
          </p:nvSpPr>
          <p:spPr>
            <a:xfrm>
              <a:off x="35898088" y="13876823"/>
              <a:ext cx="6209575" cy="362795"/>
            </a:xfrm>
            <a:prstGeom prst="rect">
              <a:avLst/>
            </a:prstGeom>
            <a:noFill/>
          </p:spPr>
          <p:txBody>
            <a:bodyPr wrap="none" lIns="0" tIns="0" rIns="0" bIns="0" rtlCol="0" anchor="ctr">
              <a:noAutofit/>
            </a:bodyPr>
            <a:lstStyle/>
            <a:p>
              <a:pPr algn="ctr">
                <a:lnSpc>
                  <a:spcPct val="90000"/>
                </a:lnSpc>
              </a:pPr>
              <a:r>
                <a:rPr lang="en-US" sz="1000" b="1" dirty="0">
                  <a:latin typeface="Calibri" panose="020F0502020204030204" pitchFamily="34" charset="0"/>
                  <a:ea typeface="Calibri" panose="020F0502020204030204" pitchFamily="34" charset="0"/>
                  <a:cs typeface="Calibri" panose="020F0502020204030204" pitchFamily="34" charset="0"/>
                </a:rPr>
                <a:t>AE preferred term</a:t>
              </a:r>
            </a:p>
          </p:txBody>
        </p:sp>
        <p:sp>
          <p:nvSpPr>
            <p:cNvPr id="1054" name="TextBox 1053">
              <a:extLst>
                <a:ext uri="{FF2B5EF4-FFF2-40B4-BE49-F238E27FC236}">
                  <a16:creationId xmlns:a16="http://schemas.microsoft.com/office/drawing/2014/main" id="{AA17A76D-B98B-3A77-C700-6BA4F663340E}"/>
                </a:ext>
              </a:extLst>
            </p:cNvPr>
            <p:cNvSpPr txBox="1"/>
            <p:nvPr/>
          </p:nvSpPr>
          <p:spPr>
            <a:xfrm>
              <a:off x="38330048" y="14076125"/>
              <a:ext cx="380796" cy="362795"/>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Grade 1</a:t>
              </a:r>
            </a:p>
          </p:txBody>
        </p:sp>
        <p:sp>
          <p:nvSpPr>
            <p:cNvPr id="1055" name="Rectangle 1054">
              <a:extLst>
                <a:ext uri="{FF2B5EF4-FFF2-40B4-BE49-F238E27FC236}">
                  <a16:creationId xmlns:a16="http://schemas.microsoft.com/office/drawing/2014/main" id="{C6282715-A727-B4BF-0A7D-BB344EE5769E}"/>
                </a:ext>
              </a:extLst>
            </p:cNvPr>
            <p:cNvSpPr/>
            <p:nvPr/>
          </p:nvSpPr>
          <p:spPr>
            <a:xfrm>
              <a:off x="38185534" y="14203522"/>
              <a:ext cx="108000" cy="108000"/>
            </a:xfrm>
            <a:prstGeom prst="rect">
              <a:avLst/>
            </a:prstGeom>
            <a:solidFill>
              <a:srgbClr val="0000C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cxnSp>
          <p:nvCxnSpPr>
            <p:cNvPr id="1041" name="Straight Connector 1040">
              <a:extLst>
                <a:ext uri="{FF2B5EF4-FFF2-40B4-BE49-F238E27FC236}">
                  <a16:creationId xmlns:a16="http://schemas.microsoft.com/office/drawing/2014/main" id="{369D43D8-D197-A47F-6219-DA728C7B5E6D}"/>
                </a:ext>
              </a:extLst>
            </p:cNvPr>
            <p:cNvCxnSpPr>
              <a:cxnSpLocks/>
            </p:cNvCxnSpPr>
            <p:nvPr/>
          </p:nvCxnSpPr>
          <p:spPr>
            <a:xfrm>
              <a:off x="35837259" y="13682000"/>
              <a:ext cx="6274104"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nvGrpSpPr>
            <p:cNvPr id="1154" name="Group 1153">
              <a:extLst>
                <a:ext uri="{FF2B5EF4-FFF2-40B4-BE49-F238E27FC236}">
                  <a16:creationId xmlns:a16="http://schemas.microsoft.com/office/drawing/2014/main" id="{8F36DBA1-7D61-5387-4458-3F107A006D45}"/>
                </a:ext>
              </a:extLst>
            </p:cNvPr>
            <p:cNvGrpSpPr/>
            <p:nvPr/>
          </p:nvGrpSpPr>
          <p:grpSpPr>
            <a:xfrm>
              <a:off x="36115545" y="12491237"/>
              <a:ext cx="259556" cy="1192664"/>
              <a:chOff x="35989340" y="12491237"/>
              <a:chExt cx="259556" cy="1192664"/>
            </a:xfrm>
          </p:grpSpPr>
          <p:sp>
            <p:nvSpPr>
              <p:cNvPr id="1030" name="Rectangle 1029">
                <a:extLst>
                  <a:ext uri="{FF2B5EF4-FFF2-40B4-BE49-F238E27FC236}">
                    <a16:creationId xmlns:a16="http://schemas.microsoft.com/office/drawing/2014/main" id="{D5DCE6C7-CCF2-EAB1-58EB-B33D0431BD62}"/>
                  </a:ext>
                </a:extLst>
              </p:cNvPr>
              <p:cNvSpPr/>
              <p:nvPr/>
            </p:nvSpPr>
            <p:spPr>
              <a:xfrm>
                <a:off x="35989340" y="13468351"/>
                <a:ext cx="259556" cy="215550"/>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52" name="Rectangle 1151">
                <a:extLst>
                  <a:ext uri="{FF2B5EF4-FFF2-40B4-BE49-F238E27FC236}">
                    <a16:creationId xmlns:a16="http://schemas.microsoft.com/office/drawing/2014/main" id="{F197F405-0255-0BD7-597F-AB8AF7277290}"/>
                  </a:ext>
                </a:extLst>
              </p:cNvPr>
              <p:cNvSpPr/>
              <p:nvPr/>
            </p:nvSpPr>
            <p:spPr>
              <a:xfrm>
                <a:off x="35989340" y="12888368"/>
                <a:ext cx="259556" cy="622845"/>
              </a:xfrm>
              <a:prstGeom prst="rect">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53" name="Rectangle 1152">
                <a:extLst>
                  <a:ext uri="{FF2B5EF4-FFF2-40B4-BE49-F238E27FC236}">
                    <a16:creationId xmlns:a16="http://schemas.microsoft.com/office/drawing/2014/main" id="{34B79389-7543-8B1D-8800-E4BDDBFC0852}"/>
                  </a:ext>
                </a:extLst>
              </p:cNvPr>
              <p:cNvSpPr/>
              <p:nvPr/>
            </p:nvSpPr>
            <p:spPr>
              <a:xfrm>
                <a:off x="35989340" y="12491237"/>
                <a:ext cx="259556" cy="424663"/>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155" name="Group 1154">
              <a:extLst>
                <a:ext uri="{FF2B5EF4-FFF2-40B4-BE49-F238E27FC236}">
                  <a16:creationId xmlns:a16="http://schemas.microsoft.com/office/drawing/2014/main" id="{277DD6E4-CCB2-4904-7411-C69CB79A3F80}"/>
                </a:ext>
              </a:extLst>
            </p:cNvPr>
            <p:cNvGrpSpPr/>
            <p:nvPr/>
          </p:nvGrpSpPr>
          <p:grpSpPr>
            <a:xfrm>
              <a:off x="36799857" y="12491237"/>
              <a:ext cx="259556" cy="1192664"/>
              <a:chOff x="35989340" y="12491237"/>
              <a:chExt cx="259556" cy="1192664"/>
            </a:xfrm>
          </p:grpSpPr>
          <p:sp>
            <p:nvSpPr>
              <p:cNvPr id="1156" name="Rectangle 1155">
                <a:extLst>
                  <a:ext uri="{FF2B5EF4-FFF2-40B4-BE49-F238E27FC236}">
                    <a16:creationId xmlns:a16="http://schemas.microsoft.com/office/drawing/2014/main" id="{0C921B91-9604-D861-E3AD-6297FDB86D29}"/>
                  </a:ext>
                </a:extLst>
              </p:cNvPr>
              <p:cNvSpPr/>
              <p:nvPr/>
            </p:nvSpPr>
            <p:spPr>
              <a:xfrm>
                <a:off x="35989340" y="13225463"/>
                <a:ext cx="259556" cy="45843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58" name="Rectangle 1157">
                <a:extLst>
                  <a:ext uri="{FF2B5EF4-FFF2-40B4-BE49-F238E27FC236}">
                    <a16:creationId xmlns:a16="http://schemas.microsoft.com/office/drawing/2014/main" id="{E011153E-B30F-79E3-7087-CF1E404755C8}"/>
                  </a:ext>
                </a:extLst>
              </p:cNvPr>
              <p:cNvSpPr/>
              <p:nvPr/>
            </p:nvSpPr>
            <p:spPr>
              <a:xfrm>
                <a:off x="35989340" y="12491237"/>
                <a:ext cx="259556" cy="765182"/>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159" name="Group 1158">
              <a:extLst>
                <a:ext uri="{FF2B5EF4-FFF2-40B4-BE49-F238E27FC236}">
                  <a16:creationId xmlns:a16="http://schemas.microsoft.com/office/drawing/2014/main" id="{7BCD2419-003E-A2D3-F4A8-8128BE3FB32C}"/>
                </a:ext>
              </a:extLst>
            </p:cNvPr>
            <p:cNvGrpSpPr/>
            <p:nvPr/>
          </p:nvGrpSpPr>
          <p:grpSpPr>
            <a:xfrm>
              <a:off x="37484169" y="12573000"/>
              <a:ext cx="259556" cy="1110901"/>
              <a:chOff x="35989340" y="12491236"/>
              <a:chExt cx="259556" cy="1192665"/>
            </a:xfrm>
          </p:grpSpPr>
          <p:sp>
            <p:nvSpPr>
              <p:cNvPr id="1160" name="Rectangle 1159">
                <a:extLst>
                  <a:ext uri="{FF2B5EF4-FFF2-40B4-BE49-F238E27FC236}">
                    <a16:creationId xmlns:a16="http://schemas.microsoft.com/office/drawing/2014/main" id="{8AE4B881-6A62-BC13-442B-0189F438BFE8}"/>
                  </a:ext>
                </a:extLst>
              </p:cNvPr>
              <p:cNvSpPr/>
              <p:nvPr/>
            </p:nvSpPr>
            <p:spPr>
              <a:xfrm>
                <a:off x="35989340" y="13225463"/>
                <a:ext cx="259556" cy="45843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61" name="Rectangle 1160">
                <a:extLst>
                  <a:ext uri="{FF2B5EF4-FFF2-40B4-BE49-F238E27FC236}">
                    <a16:creationId xmlns:a16="http://schemas.microsoft.com/office/drawing/2014/main" id="{EC42CCDA-8810-2AB7-4331-4CD9AC8D6D62}"/>
                  </a:ext>
                </a:extLst>
              </p:cNvPr>
              <p:cNvSpPr/>
              <p:nvPr/>
            </p:nvSpPr>
            <p:spPr>
              <a:xfrm>
                <a:off x="35989340" y="12491236"/>
                <a:ext cx="259556" cy="920345"/>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162" name="Group 1161">
              <a:extLst>
                <a:ext uri="{FF2B5EF4-FFF2-40B4-BE49-F238E27FC236}">
                  <a16:creationId xmlns:a16="http://schemas.microsoft.com/office/drawing/2014/main" id="{EF319CFD-65CA-C32D-970B-CA7F3BA0A3F7}"/>
                </a:ext>
              </a:extLst>
            </p:cNvPr>
            <p:cNvGrpSpPr/>
            <p:nvPr/>
          </p:nvGrpSpPr>
          <p:grpSpPr>
            <a:xfrm>
              <a:off x="38168481" y="12661106"/>
              <a:ext cx="259556" cy="1022795"/>
              <a:chOff x="35989340" y="12661106"/>
              <a:chExt cx="259556" cy="1022795"/>
            </a:xfrm>
          </p:grpSpPr>
          <p:sp>
            <p:nvSpPr>
              <p:cNvPr id="1163" name="Rectangle 1162">
                <a:extLst>
                  <a:ext uri="{FF2B5EF4-FFF2-40B4-BE49-F238E27FC236}">
                    <a16:creationId xmlns:a16="http://schemas.microsoft.com/office/drawing/2014/main" id="{9806894D-BA22-537D-C32F-060B68DC2624}"/>
                  </a:ext>
                </a:extLst>
              </p:cNvPr>
              <p:cNvSpPr/>
              <p:nvPr/>
            </p:nvSpPr>
            <p:spPr>
              <a:xfrm>
                <a:off x="35989340" y="13063538"/>
                <a:ext cx="259556" cy="620363"/>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64" name="Rectangle 1163">
                <a:extLst>
                  <a:ext uri="{FF2B5EF4-FFF2-40B4-BE49-F238E27FC236}">
                    <a16:creationId xmlns:a16="http://schemas.microsoft.com/office/drawing/2014/main" id="{6D03F633-89B1-0E3D-06F7-C544AC30D8A7}"/>
                  </a:ext>
                </a:extLst>
              </p:cNvPr>
              <p:cNvSpPr/>
              <p:nvPr/>
            </p:nvSpPr>
            <p:spPr>
              <a:xfrm>
                <a:off x="35989340" y="12661106"/>
                <a:ext cx="259556" cy="428625"/>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168" name="Group 1167">
              <a:extLst>
                <a:ext uri="{FF2B5EF4-FFF2-40B4-BE49-F238E27FC236}">
                  <a16:creationId xmlns:a16="http://schemas.microsoft.com/office/drawing/2014/main" id="{F210381E-590C-FA0B-70AA-3DFD69A7F39A}"/>
                </a:ext>
              </a:extLst>
            </p:cNvPr>
            <p:cNvGrpSpPr/>
            <p:nvPr/>
          </p:nvGrpSpPr>
          <p:grpSpPr>
            <a:xfrm>
              <a:off x="38852793" y="12834138"/>
              <a:ext cx="259556" cy="849763"/>
              <a:chOff x="35989340" y="12834138"/>
              <a:chExt cx="259556" cy="849763"/>
            </a:xfrm>
          </p:grpSpPr>
          <p:sp>
            <p:nvSpPr>
              <p:cNvPr id="1169" name="Rectangle 1168">
                <a:extLst>
                  <a:ext uri="{FF2B5EF4-FFF2-40B4-BE49-F238E27FC236}">
                    <a16:creationId xmlns:a16="http://schemas.microsoft.com/office/drawing/2014/main" id="{E197A605-D68C-B490-392B-282290B3AF36}"/>
                  </a:ext>
                </a:extLst>
              </p:cNvPr>
              <p:cNvSpPr/>
              <p:nvPr/>
            </p:nvSpPr>
            <p:spPr>
              <a:xfrm>
                <a:off x="35989340" y="13468351"/>
                <a:ext cx="259556" cy="215550"/>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70" name="Rectangle 1169">
                <a:extLst>
                  <a:ext uri="{FF2B5EF4-FFF2-40B4-BE49-F238E27FC236}">
                    <a16:creationId xmlns:a16="http://schemas.microsoft.com/office/drawing/2014/main" id="{F3CAADB7-3044-DB36-E520-7DBDC9496CA7}"/>
                  </a:ext>
                </a:extLst>
              </p:cNvPr>
              <p:cNvSpPr/>
              <p:nvPr/>
            </p:nvSpPr>
            <p:spPr>
              <a:xfrm>
                <a:off x="35989340" y="13068300"/>
                <a:ext cx="259556" cy="442913"/>
              </a:xfrm>
              <a:prstGeom prst="rect">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71" name="Rectangle 1170">
                <a:extLst>
                  <a:ext uri="{FF2B5EF4-FFF2-40B4-BE49-F238E27FC236}">
                    <a16:creationId xmlns:a16="http://schemas.microsoft.com/office/drawing/2014/main" id="{91500DE8-9DF6-8562-82CD-26513BBEBE2A}"/>
                  </a:ext>
                </a:extLst>
              </p:cNvPr>
              <p:cNvSpPr/>
              <p:nvPr/>
            </p:nvSpPr>
            <p:spPr>
              <a:xfrm>
                <a:off x="35989340" y="12834138"/>
                <a:ext cx="259556" cy="25559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172" name="Group 1171">
              <a:extLst>
                <a:ext uri="{FF2B5EF4-FFF2-40B4-BE49-F238E27FC236}">
                  <a16:creationId xmlns:a16="http://schemas.microsoft.com/office/drawing/2014/main" id="{F34EFA4D-9BC4-123D-27A3-23B72A48C249}"/>
                </a:ext>
              </a:extLst>
            </p:cNvPr>
            <p:cNvGrpSpPr/>
            <p:nvPr/>
          </p:nvGrpSpPr>
          <p:grpSpPr>
            <a:xfrm>
              <a:off x="39537105" y="12830174"/>
              <a:ext cx="259556" cy="853727"/>
              <a:chOff x="35989340" y="12830174"/>
              <a:chExt cx="259556" cy="853727"/>
            </a:xfrm>
          </p:grpSpPr>
          <p:sp>
            <p:nvSpPr>
              <p:cNvPr id="1173" name="Rectangle 1172">
                <a:extLst>
                  <a:ext uri="{FF2B5EF4-FFF2-40B4-BE49-F238E27FC236}">
                    <a16:creationId xmlns:a16="http://schemas.microsoft.com/office/drawing/2014/main" id="{81D09256-CD4A-AE78-3D61-51AA79ACB6BF}"/>
                  </a:ext>
                </a:extLst>
              </p:cNvPr>
              <p:cNvSpPr/>
              <p:nvPr/>
            </p:nvSpPr>
            <p:spPr>
              <a:xfrm>
                <a:off x="35989340" y="13489781"/>
                <a:ext cx="259556" cy="194120"/>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74" name="Rectangle 1173">
                <a:extLst>
                  <a:ext uri="{FF2B5EF4-FFF2-40B4-BE49-F238E27FC236}">
                    <a16:creationId xmlns:a16="http://schemas.microsoft.com/office/drawing/2014/main" id="{31E1334D-3135-2C1B-2A7E-4F2D8D51500C}"/>
                  </a:ext>
                </a:extLst>
              </p:cNvPr>
              <p:cNvSpPr/>
              <p:nvPr/>
            </p:nvSpPr>
            <p:spPr>
              <a:xfrm>
                <a:off x="35989340" y="12830174"/>
                <a:ext cx="259556" cy="678657"/>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175" name="Group 1174">
              <a:extLst>
                <a:ext uri="{FF2B5EF4-FFF2-40B4-BE49-F238E27FC236}">
                  <a16:creationId xmlns:a16="http://schemas.microsoft.com/office/drawing/2014/main" id="{5CC352BA-8B72-84AC-E11C-65187E573931}"/>
                </a:ext>
              </a:extLst>
            </p:cNvPr>
            <p:cNvGrpSpPr/>
            <p:nvPr/>
          </p:nvGrpSpPr>
          <p:grpSpPr>
            <a:xfrm>
              <a:off x="40221417" y="12915099"/>
              <a:ext cx="259556" cy="768802"/>
              <a:chOff x="35989340" y="12915099"/>
              <a:chExt cx="259556" cy="768802"/>
            </a:xfrm>
          </p:grpSpPr>
          <p:sp>
            <p:nvSpPr>
              <p:cNvPr id="1176" name="Rectangle 1175">
                <a:extLst>
                  <a:ext uri="{FF2B5EF4-FFF2-40B4-BE49-F238E27FC236}">
                    <a16:creationId xmlns:a16="http://schemas.microsoft.com/office/drawing/2014/main" id="{89059DC0-6612-E209-377C-CF4F93EBB3B2}"/>
                  </a:ext>
                </a:extLst>
              </p:cNvPr>
              <p:cNvSpPr/>
              <p:nvPr/>
            </p:nvSpPr>
            <p:spPr>
              <a:xfrm>
                <a:off x="35989340" y="13468351"/>
                <a:ext cx="259556" cy="215550"/>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77" name="Rectangle 1176">
                <a:extLst>
                  <a:ext uri="{FF2B5EF4-FFF2-40B4-BE49-F238E27FC236}">
                    <a16:creationId xmlns:a16="http://schemas.microsoft.com/office/drawing/2014/main" id="{1B42A2D6-E89D-3B4D-0EA3-A554C2E00A7F}"/>
                  </a:ext>
                </a:extLst>
              </p:cNvPr>
              <p:cNvSpPr/>
              <p:nvPr/>
            </p:nvSpPr>
            <p:spPr>
              <a:xfrm>
                <a:off x="35989340" y="12987338"/>
                <a:ext cx="259556" cy="523875"/>
              </a:xfrm>
              <a:prstGeom prst="rect">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78" name="Rectangle 1177">
                <a:extLst>
                  <a:ext uri="{FF2B5EF4-FFF2-40B4-BE49-F238E27FC236}">
                    <a16:creationId xmlns:a16="http://schemas.microsoft.com/office/drawing/2014/main" id="{F31AF08C-D0A4-FD24-FB29-2A79F11FFD30}"/>
                  </a:ext>
                </a:extLst>
              </p:cNvPr>
              <p:cNvSpPr/>
              <p:nvPr/>
            </p:nvSpPr>
            <p:spPr>
              <a:xfrm>
                <a:off x="35989340" y="12915099"/>
                <a:ext cx="259556" cy="88907"/>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179" name="Group 1178">
              <a:extLst>
                <a:ext uri="{FF2B5EF4-FFF2-40B4-BE49-F238E27FC236}">
                  <a16:creationId xmlns:a16="http://schemas.microsoft.com/office/drawing/2014/main" id="{96EA6FD8-0575-74BA-A6F0-676F09BFF3D9}"/>
                </a:ext>
              </a:extLst>
            </p:cNvPr>
            <p:cNvGrpSpPr/>
            <p:nvPr/>
          </p:nvGrpSpPr>
          <p:grpSpPr>
            <a:xfrm>
              <a:off x="40905729" y="13177836"/>
              <a:ext cx="259556" cy="506065"/>
              <a:chOff x="35989340" y="13177836"/>
              <a:chExt cx="259556" cy="506065"/>
            </a:xfrm>
          </p:grpSpPr>
          <p:sp>
            <p:nvSpPr>
              <p:cNvPr id="1180" name="Rectangle 1179">
                <a:extLst>
                  <a:ext uri="{FF2B5EF4-FFF2-40B4-BE49-F238E27FC236}">
                    <a16:creationId xmlns:a16="http://schemas.microsoft.com/office/drawing/2014/main" id="{D8CFB55C-4FE4-FDB4-EC2D-34BD20513489}"/>
                  </a:ext>
                </a:extLst>
              </p:cNvPr>
              <p:cNvSpPr/>
              <p:nvPr/>
            </p:nvSpPr>
            <p:spPr>
              <a:xfrm>
                <a:off x="35989340" y="13580269"/>
                <a:ext cx="259556" cy="10363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81" name="Rectangle 1180">
                <a:extLst>
                  <a:ext uri="{FF2B5EF4-FFF2-40B4-BE49-F238E27FC236}">
                    <a16:creationId xmlns:a16="http://schemas.microsoft.com/office/drawing/2014/main" id="{5632D311-81A8-A8A8-DD8D-94DB4282B1F5}"/>
                  </a:ext>
                </a:extLst>
              </p:cNvPr>
              <p:cNvSpPr/>
              <p:nvPr/>
            </p:nvSpPr>
            <p:spPr>
              <a:xfrm>
                <a:off x="35989340" y="13177836"/>
                <a:ext cx="259556" cy="421483"/>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182" name="Group 1181">
              <a:extLst>
                <a:ext uri="{FF2B5EF4-FFF2-40B4-BE49-F238E27FC236}">
                  <a16:creationId xmlns:a16="http://schemas.microsoft.com/office/drawing/2014/main" id="{42254C3F-0205-B45D-4AFA-FCF4EA1EF723}"/>
                </a:ext>
              </a:extLst>
            </p:cNvPr>
            <p:cNvGrpSpPr/>
            <p:nvPr/>
          </p:nvGrpSpPr>
          <p:grpSpPr>
            <a:xfrm>
              <a:off x="41590043" y="13177836"/>
              <a:ext cx="259556" cy="506065"/>
              <a:chOff x="35989340" y="13177836"/>
              <a:chExt cx="259556" cy="506065"/>
            </a:xfrm>
          </p:grpSpPr>
          <p:sp>
            <p:nvSpPr>
              <p:cNvPr id="1183" name="Rectangle 1182">
                <a:extLst>
                  <a:ext uri="{FF2B5EF4-FFF2-40B4-BE49-F238E27FC236}">
                    <a16:creationId xmlns:a16="http://schemas.microsoft.com/office/drawing/2014/main" id="{F9B06163-D6A4-B161-9A2D-E562A3DF4009}"/>
                  </a:ext>
                </a:extLst>
              </p:cNvPr>
              <p:cNvSpPr/>
              <p:nvPr/>
            </p:nvSpPr>
            <p:spPr>
              <a:xfrm>
                <a:off x="35989340" y="13580269"/>
                <a:ext cx="259556" cy="103632"/>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84" name="Rectangle 1183">
                <a:extLst>
                  <a:ext uri="{FF2B5EF4-FFF2-40B4-BE49-F238E27FC236}">
                    <a16:creationId xmlns:a16="http://schemas.microsoft.com/office/drawing/2014/main" id="{F70330BF-C242-72E9-8CC8-E67E9729E16A}"/>
                  </a:ext>
                </a:extLst>
              </p:cNvPr>
              <p:cNvSpPr/>
              <p:nvPr/>
            </p:nvSpPr>
            <p:spPr>
              <a:xfrm>
                <a:off x="35989340" y="13177836"/>
                <a:ext cx="259556" cy="421483"/>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sp>
          <p:nvSpPr>
            <p:cNvPr id="1185" name="TextBox 1184">
              <a:extLst>
                <a:ext uri="{FF2B5EF4-FFF2-40B4-BE49-F238E27FC236}">
                  <a16:creationId xmlns:a16="http://schemas.microsoft.com/office/drawing/2014/main" id="{82130A9C-3A92-81F5-87DC-F0E05B325596}"/>
                </a:ext>
              </a:extLst>
            </p:cNvPr>
            <p:cNvSpPr txBox="1"/>
            <p:nvPr/>
          </p:nvSpPr>
          <p:spPr>
            <a:xfrm>
              <a:off x="35708362" y="13738295"/>
              <a:ext cx="941527" cy="362795"/>
            </a:xfrm>
            <a:prstGeom prst="rect">
              <a:avLst/>
            </a:prstGeom>
            <a:noFill/>
          </p:spPr>
          <p:txBody>
            <a:bodyPr wrap="none" lIns="0" tIns="0" rIns="0" bIns="0" rtlCol="0" anchor="t">
              <a:noAutofit/>
            </a:bodyPr>
            <a:lstStyle/>
            <a:p>
              <a:pPr algn="ctr">
                <a:lnSpc>
                  <a:spcPct val="90000"/>
                </a:lnSpc>
              </a:pPr>
              <a:r>
                <a:rPr lang="en-US" sz="1000" spc="-30" dirty="0">
                  <a:latin typeface="Calibri" panose="020F0502020204030204" pitchFamily="34" charset="0"/>
                  <a:ea typeface="Calibri" panose="020F0502020204030204" pitchFamily="34" charset="0"/>
                  <a:cs typeface="Calibri" panose="020F0502020204030204" pitchFamily="34" charset="0"/>
                </a:rPr>
                <a:t>Thrombocytopenia</a:t>
              </a:r>
              <a:br>
                <a:rPr lang="en-US" sz="1000" dirty="0">
                  <a:latin typeface="Calibri" panose="020F0502020204030204" pitchFamily="34" charset="0"/>
                  <a:ea typeface="Calibri" panose="020F0502020204030204" pitchFamily="34" charset="0"/>
                  <a:cs typeface="Calibri" panose="020F0502020204030204" pitchFamily="34" charset="0"/>
                </a:rPr>
              </a:br>
              <a:r>
                <a:rPr lang="en-US" sz="1000" dirty="0">
                  <a:latin typeface="Calibri" panose="020F0502020204030204" pitchFamily="34" charset="0"/>
                  <a:ea typeface="Calibri" panose="020F0502020204030204" pitchFamily="34" charset="0"/>
                  <a:cs typeface="Calibri" panose="020F0502020204030204" pitchFamily="34" charset="0"/>
                </a:rPr>
                <a:t>(CQ)</a:t>
              </a:r>
            </a:p>
          </p:txBody>
        </p:sp>
        <p:sp>
          <p:nvSpPr>
            <p:cNvPr id="1186" name="TextBox 1185">
              <a:extLst>
                <a:ext uri="{FF2B5EF4-FFF2-40B4-BE49-F238E27FC236}">
                  <a16:creationId xmlns:a16="http://schemas.microsoft.com/office/drawing/2014/main" id="{5B65E814-2704-D911-1FCA-A31091075964}"/>
                </a:ext>
              </a:extLst>
            </p:cNvPr>
            <p:cNvSpPr txBox="1"/>
            <p:nvPr/>
          </p:nvSpPr>
          <p:spPr>
            <a:xfrm>
              <a:off x="36724168" y="13738295"/>
              <a:ext cx="473652" cy="362795"/>
            </a:xfrm>
            <a:prstGeom prst="rect">
              <a:avLst/>
            </a:prstGeom>
            <a:noFill/>
          </p:spPr>
          <p:txBody>
            <a:bodyPr wrap="none" lIns="0" tIns="0" rIns="0" bIns="0" rtlCol="0" anchor="t">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Diarrhea</a:t>
              </a:r>
            </a:p>
          </p:txBody>
        </p:sp>
        <p:sp>
          <p:nvSpPr>
            <p:cNvPr id="1187" name="TextBox 1186">
              <a:extLst>
                <a:ext uri="{FF2B5EF4-FFF2-40B4-BE49-F238E27FC236}">
                  <a16:creationId xmlns:a16="http://schemas.microsoft.com/office/drawing/2014/main" id="{F8B46B03-A577-5931-3C6A-14341486FB44}"/>
                </a:ext>
              </a:extLst>
            </p:cNvPr>
            <p:cNvSpPr txBox="1"/>
            <p:nvPr/>
          </p:nvSpPr>
          <p:spPr>
            <a:xfrm>
              <a:off x="37144121" y="13738295"/>
              <a:ext cx="941527" cy="362795"/>
            </a:xfrm>
            <a:prstGeom prst="rect">
              <a:avLst/>
            </a:prstGeom>
            <a:noFill/>
          </p:spPr>
          <p:txBody>
            <a:bodyPr wrap="none" lIns="0" tIns="0" rIns="0" bIns="0" rtlCol="0" anchor="t">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Decreased</a:t>
              </a:r>
              <a:br>
                <a:rPr lang="en-US" sz="1000" dirty="0">
                  <a:latin typeface="Calibri" panose="020F0502020204030204" pitchFamily="34" charset="0"/>
                  <a:ea typeface="Calibri" panose="020F0502020204030204" pitchFamily="34" charset="0"/>
                  <a:cs typeface="Calibri" panose="020F0502020204030204" pitchFamily="34" charset="0"/>
                </a:rPr>
              </a:br>
              <a:r>
                <a:rPr lang="en-US" sz="1000" dirty="0">
                  <a:latin typeface="Calibri" panose="020F0502020204030204" pitchFamily="34" charset="0"/>
                  <a:ea typeface="Calibri" panose="020F0502020204030204" pitchFamily="34" charset="0"/>
                  <a:cs typeface="Calibri" panose="020F0502020204030204" pitchFamily="34" charset="0"/>
                </a:rPr>
                <a:t>appetite</a:t>
              </a:r>
            </a:p>
          </p:txBody>
        </p:sp>
        <p:sp>
          <p:nvSpPr>
            <p:cNvPr id="1189" name="TextBox 1188">
              <a:extLst>
                <a:ext uri="{FF2B5EF4-FFF2-40B4-BE49-F238E27FC236}">
                  <a16:creationId xmlns:a16="http://schemas.microsoft.com/office/drawing/2014/main" id="{9F3B9F93-768F-BEDA-C4D4-01E24B4F8780}"/>
                </a:ext>
              </a:extLst>
            </p:cNvPr>
            <p:cNvSpPr txBox="1"/>
            <p:nvPr/>
          </p:nvSpPr>
          <p:spPr>
            <a:xfrm>
              <a:off x="38514742" y="13738295"/>
              <a:ext cx="941527" cy="362795"/>
            </a:xfrm>
            <a:prstGeom prst="rect">
              <a:avLst/>
            </a:prstGeom>
            <a:noFill/>
          </p:spPr>
          <p:txBody>
            <a:bodyPr wrap="none" lIns="0" tIns="0" rIns="0" bIns="0" rtlCol="0" anchor="t">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Anemia</a:t>
              </a:r>
            </a:p>
          </p:txBody>
        </p:sp>
        <p:sp>
          <p:nvSpPr>
            <p:cNvPr id="1190" name="TextBox 1189">
              <a:extLst>
                <a:ext uri="{FF2B5EF4-FFF2-40B4-BE49-F238E27FC236}">
                  <a16:creationId xmlns:a16="http://schemas.microsoft.com/office/drawing/2014/main" id="{B04ACAEB-8059-6AA7-2985-1DBD1F73C794}"/>
                </a:ext>
              </a:extLst>
            </p:cNvPr>
            <p:cNvSpPr txBox="1"/>
            <p:nvPr/>
          </p:nvSpPr>
          <p:spPr>
            <a:xfrm>
              <a:off x="39197785" y="13738295"/>
              <a:ext cx="941527" cy="362795"/>
            </a:xfrm>
            <a:prstGeom prst="rect">
              <a:avLst/>
            </a:prstGeom>
            <a:noFill/>
          </p:spPr>
          <p:txBody>
            <a:bodyPr wrap="none" lIns="0" tIns="0" rIns="0" bIns="0" rtlCol="0" anchor="t">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Nausea</a:t>
              </a:r>
            </a:p>
          </p:txBody>
        </p:sp>
        <p:sp>
          <p:nvSpPr>
            <p:cNvPr id="1191" name="TextBox 1190">
              <a:extLst>
                <a:ext uri="{FF2B5EF4-FFF2-40B4-BE49-F238E27FC236}">
                  <a16:creationId xmlns:a16="http://schemas.microsoft.com/office/drawing/2014/main" id="{DA45F3F4-3CB5-62C0-4A4C-D05F467C14C0}"/>
                </a:ext>
              </a:extLst>
            </p:cNvPr>
            <p:cNvSpPr txBox="1"/>
            <p:nvPr/>
          </p:nvSpPr>
          <p:spPr>
            <a:xfrm>
              <a:off x="39879853" y="13738295"/>
              <a:ext cx="941527" cy="362795"/>
            </a:xfrm>
            <a:prstGeom prst="rect">
              <a:avLst/>
            </a:prstGeom>
            <a:noFill/>
          </p:spPr>
          <p:txBody>
            <a:bodyPr wrap="none" lIns="0" tIns="0" rIns="0" bIns="0" rtlCol="0" anchor="t">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Asthenic</a:t>
              </a:r>
              <a:br>
                <a:rPr lang="en-US" sz="1000" dirty="0">
                  <a:latin typeface="Calibri" panose="020F0502020204030204" pitchFamily="34" charset="0"/>
                  <a:ea typeface="Calibri" panose="020F0502020204030204" pitchFamily="34" charset="0"/>
                  <a:cs typeface="Calibri" panose="020F0502020204030204" pitchFamily="34" charset="0"/>
                </a:rPr>
              </a:br>
              <a:r>
                <a:rPr lang="en-US" sz="1000" dirty="0">
                  <a:latin typeface="Calibri" panose="020F0502020204030204" pitchFamily="34" charset="0"/>
                  <a:ea typeface="Calibri" panose="020F0502020204030204" pitchFamily="34" charset="0"/>
                  <a:cs typeface="Calibri" panose="020F0502020204030204" pitchFamily="34" charset="0"/>
                </a:rPr>
                <a:t>conditions (CQ)</a:t>
              </a:r>
            </a:p>
          </p:txBody>
        </p:sp>
        <p:sp>
          <p:nvSpPr>
            <p:cNvPr id="1192" name="TextBox 1191">
              <a:extLst>
                <a:ext uri="{FF2B5EF4-FFF2-40B4-BE49-F238E27FC236}">
                  <a16:creationId xmlns:a16="http://schemas.microsoft.com/office/drawing/2014/main" id="{73C72BE9-76F9-4821-3C06-938FFC8A33CB}"/>
                </a:ext>
              </a:extLst>
            </p:cNvPr>
            <p:cNvSpPr txBox="1"/>
            <p:nvPr/>
          </p:nvSpPr>
          <p:spPr>
            <a:xfrm>
              <a:off x="40564853" y="13738295"/>
              <a:ext cx="941527" cy="362795"/>
            </a:xfrm>
            <a:prstGeom prst="rect">
              <a:avLst/>
            </a:prstGeom>
            <a:noFill/>
          </p:spPr>
          <p:txBody>
            <a:bodyPr wrap="none" lIns="0" tIns="0" rIns="0" bIns="0" rtlCol="0" anchor="t">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Alopecia</a:t>
              </a:r>
            </a:p>
          </p:txBody>
        </p:sp>
        <p:sp>
          <p:nvSpPr>
            <p:cNvPr id="1193" name="TextBox 1192">
              <a:extLst>
                <a:ext uri="{FF2B5EF4-FFF2-40B4-BE49-F238E27FC236}">
                  <a16:creationId xmlns:a16="http://schemas.microsoft.com/office/drawing/2014/main" id="{40692D41-39FF-ED9E-7578-779DBCF48489}"/>
                </a:ext>
              </a:extLst>
            </p:cNvPr>
            <p:cNvSpPr txBox="1"/>
            <p:nvPr/>
          </p:nvSpPr>
          <p:spPr>
            <a:xfrm>
              <a:off x="41251630" y="13738295"/>
              <a:ext cx="941527" cy="362795"/>
            </a:xfrm>
            <a:prstGeom prst="rect">
              <a:avLst/>
            </a:prstGeom>
            <a:noFill/>
          </p:spPr>
          <p:txBody>
            <a:bodyPr wrap="none" lIns="0" tIns="0" rIns="0" bIns="0" rtlCol="0" anchor="t">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Rash (CQ)</a:t>
              </a:r>
            </a:p>
          </p:txBody>
        </p:sp>
        <p:sp>
          <p:nvSpPr>
            <p:cNvPr id="1196" name="TextBox 1195">
              <a:extLst>
                <a:ext uri="{FF2B5EF4-FFF2-40B4-BE49-F238E27FC236}">
                  <a16:creationId xmlns:a16="http://schemas.microsoft.com/office/drawing/2014/main" id="{EB06BD28-616B-D913-9474-BCD919D6158D}"/>
                </a:ext>
              </a:extLst>
            </p:cNvPr>
            <p:cNvSpPr txBox="1"/>
            <p:nvPr/>
          </p:nvSpPr>
          <p:spPr>
            <a:xfrm>
              <a:off x="38908546" y="14076125"/>
              <a:ext cx="380796" cy="362795"/>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Grade 2</a:t>
              </a:r>
            </a:p>
          </p:txBody>
        </p:sp>
        <p:sp>
          <p:nvSpPr>
            <p:cNvPr id="1197" name="Rectangle 1196">
              <a:extLst>
                <a:ext uri="{FF2B5EF4-FFF2-40B4-BE49-F238E27FC236}">
                  <a16:creationId xmlns:a16="http://schemas.microsoft.com/office/drawing/2014/main" id="{24AAA475-1237-201F-8EB0-8D9B99EAD191}"/>
                </a:ext>
              </a:extLst>
            </p:cNvPr>
            <p:cNvSpPr/>
            <p:nvPr/>
          </p:nvSpPr>
          <p:spPr>
            <a:xfrm>
              <a:off x="38764032" y="14203522"/>
              <a:ext cx="108000" cy="108000"/>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99" name="TextBox 1198">
              <a:extLst>
                <a:ext uri="{FF2B5EF4-FFF2-40B4-BE49-F238E27FC236}">
                  <a16:creationId xmlns:a16="http://schemas.microsoft.com/office/drawing/2014/main" id="{CE487E87-5269-53B4-F2B3-5048A4DA626A}"/>
                </a:ext>
              </a:extLst>
            </p:cNvPr>
            <p:cNvSpPr txBox="1"/>
            <p:nvPr/>
          </p:nvSpPr>
          <p:spPr>
            <a:xfrm>
              <a:off x="39494508" y="14076125"/>
              <a:ext cx="380796" cy="362795"/>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Grade 3</a:t>
              </a:r>
            </a:p>
          </p:txBody>
        </p:sp>
        <p:sp>
          <p:nvSpPr>
            <p:cNvPr id="1200" name="Rectangle 1199">
              <a:extLst>
                <a:ext uri="{FF2B5EF4-FFF2-40B4-BE49-F238E27FC236}">
                  <a16:creationId xmlns:a16="http://schemas.microsoft.com/office/drawing/2014/main" id="{5DDEF66D-5E01-47F1-0A06-DC15093B4A00}"/>
                </a:ext>
              </a:extLst>
            </p:cNvPr>
            <p:cNvSpPr/>
            <p:nvPr/>
          </p:nvSpPr>
          <p:spPr>
            <a:xfrm>
              <a:off x="39349994" y="14203522"/>
              <a:ext cx="108000" cy="108000"/>
            </a:xfrm>
            <a:prstGeom prst="rect">
              <a:avLst/>
            </a:prstGeom>
            <a:solidFill>
              <a:srgbClr val="C1C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592" name="Group 1591">
            <a:extLst>
              <a:ext uri="{FF2B5EF4-FFF2-40B4-BE49-F238E27FC236}">
                <a16:creationId xmlns:a16="http://schemas.microsoft.com/office/drawing/2014/main" id="{D166020B-93C7-0744-CCBE-B4F2B9A7203D}"/>
              </a:ext>
            </a:extLst>
          </p:cNvPr>
          <p:cNvGrpSpPr/>
          <p:nvPr/>
        </p:nvGrpSpPr>
        <p:grpSpPr>
          <a:xfrm>
            <a:off x="19030629" y="10448062"/>
            <a:ext cx="6900311" cy="2984367"/>
            <a:chOff x="19288240" y="10277380"/>
            <a:chExt cx="7004272" cy="2984367"/>
          </a:xfrm>
        </p:grpSpPr>
        <p:grpSp>
          <p:nvGrpSpPr>
            <p:cNvPr id="1593" name="Group 1592">
              <a:extLst>
                <a:ext uri="{FF2B5EF4-FFF2-40B4-BE49-F238E27FC236}">
                  <a16:creationId xmlns:a16="http://schemas.microsoft.com/office/drawing/2014/main" id="{30435805-3AD4-C95C-15D0-CB612D1C7B96}"/>
                </a:ext>
              </a:extLst>
            </p:cNvPr>
            <p:cNvGrpSpPr/>
            <p:nvPr/>
          </p:nvGrpSpPr>
          <p:grpSpPr>
            <a:xfrm>
              <a:off x="20252186" y="10356423"/>
              <a:ext cx="4693788" cy="95868"/>
              <a:chOff x="20252186" y="7748875"/>
              <a:chExt cx="4693788" cy="95868"/>
            </a:xfrm>
          </p:grpSpPr>
          <p:sp>
            <p:nvSpPr>
              <p:cNvPr id="1696" name="Rectangle 1695">
                <a:extLst>
                  <a:ext uri="{FF2B5EF4-FFF2-40B4-BE49-F238E27FC236}">
                    <a16:creationId xmlns:a16="http://schemas.microsoft.com/office/drawing/2014/main" id="{EF1F89A0-8780-B817-B51B-4BEF772EF23B}"/>
                  </a:ext>
                </a:extLst>
              </p:cNvPr>
              <p:cNvSpPr/>
              <p:nvPr/>
            </p:nvSpPr>
            <p:spPr>
              <a:xfrm>
                <a:off x="20252186" y="7755620"/>
                <a:ext cx="4631877"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97" name="Arrow: Pentagon 1696">
                <a:extLst>
                  <a:ext uri="{FF2B5EF4-FFF2-40B4-BE49-F238E27FC236}">
                    <a16:creationId xmlns:a16="http://schemas.microsoft.com/office/drawing/2014/main" id="{F9CE2FE3-6729-292E-2634-D0CC32E3B796}"/>
                  </a:ext>
                </a:extLst>
              </p:cNvPr>
              <p:cNvSpPr/>
              <p:nvPr/>
            </p:nvSpPr>
            <p:spPr>
              <a:xfrm rot="5400000">
                <a:off x="20388487" y="7759852"/>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98" name="Freeform: Shape 1697">
                <a:extLst>
                  <a:ext uri="{FF2B5EF4-FFF2-40B4-BE49-F238E27FC236}">
                    <a16:creationId xmlns:a16="http://schemas.microsoft.com/office/drawing/2014/main" id="{AE8435EC-113C-7E80-CF4C-A6624D3E012D}"/>
                  </a:ext>
                </a:extLst>
              </p:cNvPr>
              <p:cNvSpPr/>
              <p:nvPr/>
            </p:nvSpPr>
            <p:spPr>
              <a:xfrm>
                <a:off x="24869774" y="7749184"/>
                <a:ext cx="76200" cy="95250"/>
              </a:xfrm>
              <a:custGeom>
                <a:avLst/>
                <a:gdLst>
                  <a:gd name="csX0" fmla="*/ 0 w 76200"/>
                  <a:gd name="csY0" fmla="*/ 0 h 95250"/>
                  <a:gd name="csX1" fmla="*/ 76200 w 76200"/>
                  <a:gd name="csY1" fmla="*/ 50006 h 95250"/>
                  <a:gd name="csX2" fmla="*/ 7144 w 76200"/>
                  <a:gd name="csY2" fmla="*/ 95250 h 95250"/>
                </a:gdLst>
                <a:ahLst/>
                <a:cxnLst>
                  <a:cxn ang="0">
                    <a:pos x="csX0" y="csY0"/>
                  </a:cxn>
                  <a:cxn ang="0">
                    <a:pos x="csX1" y="csY1"/>
                  </a:cxn>
                  <a:cxn ang="0">
                    <a:pos x="csX2" y="csY2"/>
                  </a:cxn>
                </a:cxnLst>
                <a:rect l="l" t="t" r="r" b="b"/>
                <a:pathLst>
                  <a:path w="76200" h="95250">
                    <a:moveTo>
                      <a:pt x="0" y="0"/>
                    </a:moveTo>
                    <a:lnTo>
                      <a:pt x="76200" y="50006"/>
                    </a:lnTo>
                    <a:lnTo>
                      <a:pt x="7144" y="95250"/>
                    </a:lnTo>
                  </a:path>
                </a:pathLst>
              </a:cu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594" name="Group 1593">
              <a:extLst>
                <a:ext uri="{FF2B5EF4-FFF2-40B4-BE49-F238E27FC236}">
                  <a16:creationId xmlns:a16="http://schemas.microsoft.com/office/drawing/2014/main" id="{1379E652-7A92-A946-CFD0-A02A3E6EB2C2}"/>
                </a:ext>
              </a:extLst>
            </p:cNvPr>
            <p:cNvGrpSpPr/>
            <p:nvPr/>
          </p:nvGrpSpPr>
          <p:grpSpPr>
            <a:xfrm>
              <a:off x="20252187" y="10534238"/>
              <a:ext cx="4631875" cy="95868"/>
              <a:chOff x="20252187" y="7936994"/>
              <a:chExt cx="4631875" cy="95868"/>
            </a:xfrm>
          </p:grpSpPr>
          <p:sp>
            <p:nvSpPr>
              <p:cNvPr id="1692" name="Rectangle 1691">
                <a:extLst>
                  <a:ext uri="{FF2B5EF4-FFF2-40B4-BE49-F238E27FC236}">
                    <a16:creationId xmlns:a16="http://schemas.microsoft.com/office/drawing/2014/main" id="{44F6BB00-F6AD-9F90-ACF8-1373BA30EA47}"/>
                  </a:ext>
                </a:extLst>
              </p:cNvPr>
              <p:cNvSpPr/>
              <p:nvPr/>
            </p:nvSpPr>
            <p:spPr>
              <a:xfrm>
                <a:off x="20252187" y="7943739"/>
                <a:ext cx="4569964"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93" name="Arrow: Pentagon 1692">
                <a:extLst>
                  <a:ext uri="{FF2B5EF4-FFF2-40B4-BE49-F238E27FC236}">
                    <a16:creationId xmlns:a16="http://schemas.microsoft.com/office/drawing/2014/main" id="{BC4CCC65-F710-38C9-18AD-E7FC33844609}"/>
                  </a:ext>
                </a:extLst>
              </p:cNvPr>
              <p:cNvSpPr/>
              <p:nvPr/>
            </p:nvSpPr>
            <p:spPr>
              <a:xfrm rot="5400000">
                <a:off x="21705318" y="7947971"/>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94" name="Freeform: Shape 1693">
                <a:extLst>
                  <a:ext uri="{FF2B5EF4-FFF2-40B4-BE49-F238E27FC236}">
                    <a16:creationId xmlns:a16="http://schemas.microsoft.com/office/drawing/2014/main" id="{4BDCE8BA-28E2-F8C1-A7C5-6FC09C84DAFB}"/>
                  </a:ext>
                </a:extLst>
              </p:cNvPr>
              <p:cNvSpPr/>
              <p:nvPr/>
            </p:nvSpPr>
            <p:spPr>
              <a:xfrm>
                <a:off x="24807862" y="7937303"/>
                <a:ext cx="76200" cy="95250"/>
              </a:xfrm>
              <a:custGeom>
                <a:avLst/>
                <a:gdLst>
                  <a:gd name="csX0" fmla="*/ 0 w 76200"/>
                  <a:gd name="csY0" fmla="*/ 0 h 95250"/>
                  <a:gd name="csX1" fmla="*/ 76200 w 76200"/>
                  <a:gd name="csY1" fmla="*/ 50006 h 95250"/>
                  <a:gd name="csX2" fmla="*/ 7144 w 76200"/>
                  <a:gd name="csY2" fmla="*/ 95250 h 95250"/>
                </a:gdLst>
                <a:ahLst/>
                <a:cxnLst>
                  <a:cxn ang="0">
                    <a:pos x="csX0" y="csY0"/>
                  </a:cxn>
                  <a:cxn ang="0">
                    <a:pos x="csX1" y="csY1"/>
                  </a:cxn>
                  <a:cxn ang="0">
                    <a:pos x="csX2" y="csY2"/>
                  </a:cxn>
                </a:cxnLst>
                <a:rect l="l" t="t" r="r" b="b"/>
                <a:pathLst>
                  <a:path w="76200" h="95250">
                    <a:moveTo>
                      <a:pt x="0" y="0"/>
                    </a:moveTo>
                    <a:lnTo>
                      <a:pt x="76200" y="50006"/>
                    </a:lnTo>
                    <a:lnTo>
                      <a:pt x="7144" y="95250"/>
                    </a:lnTo>
                  </a:path>
                </a:pathLst>
              </a:cu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595" name="Group 1594">
              <a:extLst>
                <a:ext uri="{FF2B5EF4-FFF2-40B4-BE49-F238E27FC236}">
                  <a16:creationId xmlns:a16="http://schemas.microsoft.com/office/drawing/2014/main" id="{E3F27AAB-36C9-1881-3992-77A990F88836}"/>
                </a:ext>
              </a:extLst>
            </p:cNvPr>
            <p:cNvGrpSpPr/>
            <p:nvPr/>
          </p:nvGrpSpPr>
          <p:grpSpPr>
            <a:xfrm>
              <a:off x="20252187" y="10708011"/>
              <a:ext cx="4569962" cy="97631"/>
              <a:chOff x="20252187" y="8131375"/>
              <a:chExt cx="4569962" cy="97631"/>
            </a:xfrm>
          </p:grpSpPr>
          <p:sp>
            <p:nvSpPr>
              <p:cNvPr id="1686" name="Rectangle 1685">
                <a:extLst>
                  <a:ext uri="{FF2B5EF4-FFF2-40B4-BE49-F238E27FC236}">
                    <a16:creationId xmlns:a16="http://schemas.microsoft.com/office/drawing/2014/main" id="{A2FC210E-364F-EB50-D76B-840AEDC69DB9}"/>
                  </a:ext>
                </a:extLst>
              </p:cNvPr>
              <p:cNvSpPr/>
              <p:nvPr/>
            </p:nvSpPr>
            <p:spPr>
              <a:xfrm>
                <a:off x="20252187" y="8139001"/>
                <a:ext cx="4512813"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87" name="Arrow: Pentagon 1686">
                <a:extLst>
                  <a:ext uri="{FF2B5EF4-FFF2-40B4-BE49-F238E27FC236}">
                    <a16:creationId xmlns:a16="http://schemas.microsoft.com/office/drawing/2014/main" id="{960DD239-6EE7-8028-F321-CBE93460C01B}"/>
                  </a:ext>
                </a:extLst>
              </p:cNvPr>
              <p:cNvSpPr/>
              <p:nvPr/>
            </p:nvSpPr>
            <p:spPr>
              <a:xfrm rot="5400000">
                <a:off x="20576606" y="8143233"/>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88" name="Freeform: Shape 1687">
                <a:extLst>
                  <a:ext uri="{FF2B5EF4-FFF2-40B4-BE49-F238E27FC236}">
                    <a16:creationId xmlns:a16="http://schemas.microsoft.com/office/drawing/2014/main" id="{286AF4F0-94A6-6EF8-93F7-2A019905FF02}"/>
                  </a:ext>
                </a:extLst>
              </p:cNvPr>
              <p:cNvSpPr/>
              <p:nvPr/>
            </p:nvSpPr>
            <p:spPr>
              <a:xfrm>
                <a:off x="24745949" y="8132565"/>
                <a:ext cx="76200" cy="95250"/>
              </a:xfrm>
              <a:custGeom>
                <a:avLst/>
                <a:gdLst>
                  <a:gd name="csX0" fmla="*/ 0 w 76200"/>
                  <a:gd name="csY0" fmla="*/ 0 h 95250"/>
                  <a:gd name="csX1" fmla="*/ 76200 w 76200"/>
                  <a:gd name="csY1" fmla="*/ 50006 h 95250"/>
                  <a:gd name="csX2" fmla="*/ 7144 w 76200"/>
                  <a:gd name="csY2" fmla="*/ 95250 h 95250"/>
                </a:gdLst>
                <a:ahLst/>
                <a:cxnLst>
                  <a:cxn ang="0">
                    <a:pos x="csX0" y="csY0"/>
                  </a:cxn>
                  <a:cxn ang="0">
                    <a:pos x="csX1" y="csY1"/>
                  </a:cxn>
                  <a:cxn ang="0">
                    <a:pos x="csX2" y="csY2"/>
                  </a:cxn>
                </a:cxnLst>
                <a:rect l="l" t="t" r="r" b="b"/>
                <a:pathLst>
                  <a:path w="76200" h="95250">
                    <a:moveTo>
                      <a:pt x="0" y="0"/>
                    </a:moveTo>
                    <a:lnTo>
                      <a:pt x="76200" y="50006"/>
                    </a:lnTo>
                    <a:lnTo>
                      <a:pt x="7144" y="95250"/>
                    </a:lnTo>
                  </a:path>
                </a:pathLst>
              </a:cu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89" name="Rectangle 1688">
                <a:extLst>
                  <a:ext uri="{FF2B5EF4-FFF2-40B4-BE49-F238E27FC236}">
                    <a16:creationId xmlns:a16="http://schemas.microsoft.com/office/drawing/2014/main" id="{F109876A-4A48-0121-78A7-095D35211504}"/>
                  </a:ext>
                </a:extLst>
              </p:cNvPr>
              <p:cNvSpPr/>
              <p:nvPr/>
            </p:nvSpPr>
            <p:spPr>
              <a:xfrm>
                <a:off x="22686589" y="8131375"/>
                <a:ext cx="71017" cy="97631"/>
              </a:xfrm>
              <a:prstGeom prst="rect">
                <a:avLst/>
              </a:pr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90" name="Rectangle 1689">
                <a:extLst>
                  <a:ext uri="{FF2B5EF4-FFF2-40B4-BE49-F238E27FC236}">
                    <a16:creationId xmlns:a16="http://schemas.microsoft.com/office/drawing/2014/main" id="{9A50CFDC-05D8-096A-3A98-DDD174C3F8F3}"/>
                  </a:ext>
                </a:extLst>
              </p:cNvPr>
              <p:cNvSpPr/>
              <p:nvPr/>
            </p:nvSpPr>
            <p:spPr>
              <a:xfrm>
                <a:off x="24182014" y="8131375"/>
                <a:ext cx="71017" cy="97631"/>
              </a:xfrm>
              <a:prstGeom prst="rect">
                <a:avLst/>
              </a:prstGeom>
              <a:solidFill>
                <a:schemeClr val="tx1"/>
              </a:solid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596" name="Group 1595">
              <a:extLst>
                <a:ext uri="{FF2B5EF4-FFF2-40B4-BE49-F238E27FC236}">
                  <a16:creationId xmlns:a16="http://schemas.microsoft.com/office/drawing/2014/main" id="{D3821F1C-65A1-E43E-2A56-545D39FDCCF8}"/>
                </a:ext>
              </a:extLst>
            </p:cNvPr>
            <p:cNvGrpSpPr/>
            <p:nvPr/>
          </p:nvGrpSpPr>
          <p:grpSpPr>
            <a:xfrm>
              <a:off x="20252188" y="10876133"/>
              <a:ext cx="4341361" cy="97619"/>
              <a:chOff x="20252188" y="8320102"/>
              <a:chExt cx="4341361" cy="97619"/>
            </a:xfrm>
          </p:grpSpPr>
          <p:sp>
            <p:nvSpPr>
              <p:cNvPr id="1682" name="Rectangle 1681">
                <a:extLst>
                  <a:ext uri="{FF2B5EF4-FFF2-40B4-BE49-F238E27FC236}">
                    <a16:creationId xmlns:a16="http://schemas.microsoft.com/office/drawing/2014/main" id="{3A7E29BD-2CBD-4967-76A7-041F8CAED50A}"/>
                  </a:ext>
                </a:extLst>
              </p:cNvPr>
              <p:cNvSpPr/>
              <p:nvPr/>
            </p:nvSpPr>
            <p:spPr>
              <a:xfrm>
                <a:off x="20252188" y="8334710"/>
                <a:ext cx="4281832"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83" name="Arrow: Pentagon 1682">
                <a:extLst>
                  <a:ext uri="{FF2B5EF4-FFF2-40B4-BE49-F238E27FC236}">
                    <a16:creationId xmlns:a16="http://schemas.microsoft.com/office/drawing/2014/main" id="{54C2230E-86A0-ACA3-ACF2-4A7D3E06B217}"/>
                  </a:ext>
                </a:extLst>
              </p:cNvPr>
              <p:cNvSpPr/>
              <p:nvPr/>
            </p:nvSpPr>
            <p:spPr>
              <a:xfrm rot="5400000">
                <a:off x="20583749" y="8331079"/>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84" name="Freeform: Shape 1683">
                <a:extLst>
                  <a:ext uri="{FF2B5EF4-FFF2-40B4-BE49-F238E27FC236}">
                    <a16:creationId xmlns:a16="http://schemas.microsoft.com/office/drawing/2014/main" id="{821B2DFC-CA0E-B792-2206-5BE1EDA795E2}"/>
                  </a:ext>
                </a:extLst>
              </p:cNvPr>
              <p:cNvSpPr/>
              <p:nvPr/>
            </p:nvSpPr>
            <p:spPr>
              <a:xfrm>
                <a:off x="24517349" y="8322471"/>
                <a:ext cx="76200" cy="95250"/>
              </a:xfrm>
              <a:custGeom>
                <a:avLst/>
                <a:gdLst>
                  <a:gd name="csX0" fmla="*/ 0 w 76200"/>
                  <a:gd name="csY0" fmla="*/ 0 h 95250"/>
                  <a:gd name="csX1" fmla="*/ 76200 w 76200"/>
                  <a:gd name="csY1" fmla="*/ 50006 h 95250"/>
                  <a:gd name="csX2" fmla="*/ 7144 w 76200"/>
                  <a:gd name="csY2" fmla="*/ 95250 h 95250"/>
                </a:gdLst>
                <a:ahLst/>
                <a:cxnLst>
                  <a:cxn ang="0">
                    <a:pos x="csX0" y="csY0"/>
                  </a:cxn>
                  <a:cxn ang="0">
                    <a:pos x="csX1" y="csY1"/>
                  </a:cxn>
                  <a:cxn ang="0">
                    <a:pos x="csX2" y="csY2"/>
                  </a:cxn>
                </a:cxnLst>
                <a:rect l="l" t="t" r="r" b="b"/>
                <a:pathLst>
                  <a:path w="76200" h="95250">
                    <a:moveTo>
                      <a:pt x="0" y="0"/>
                    </a:moveTo>
                    <a:lnTo>
                      <a:pt x="76200" y="50006"/>
                    </a:lnTo>
                    <a:lnTo>
                      <a:pt x="7144" y="95250"/>
                    </a:lnTo>
                  </a:path>
                </a:pathLst>
              </a:cu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597" name="Group 1596">
              <a:extLst>
                <a:ext uri="{FF2B5EF4-FFF2-40B4-BE49-F238E27FC236}">
                  <a16:creationId xmlns:a16="http://schemas.microsoft.com/office/drawing/2014/main" id="{96C41A91-65F4-E3A5-4532-5EDC657F6673}"/>
                </a:ext>
              </a:extLst>
            </p:cNvPr>
            <p:cNvGrpSpPr/>
            <p:nvPr/>
          </p:nvGrpSpPr>
          <p:grpSpPr>
            <a:xfrm>
              <a:off x="20252188" y="11059647"/>
              <a:ext cx="2786405" cy="95868"/>
              <a:chOff x="20252188" y="9094282"/>
              <a:chExt cx="2786405" cy="95868"/>
            </a:xfrm>
          </p:grpSpPr>
          <p:sp>
            <p:nvSpPr>
              <p:cNvPr id="1678" name="Rectangle 1677">
                <a:extLst>
                  <a:ext uri="{FF2B5EF4-FFF2-40B4-BE49-F238E27FC236}">
                    <a16:creationId xmlns:a16="http://schemas.microsoft.com/office/drawing/2014/main" id="{C3F158FE-E0B8-4337-5D81-E35234CA2381}"/>
                  </a:ext>
                </a:extLst>
              </p:cNvPr>
              <p:cNvSpPr/>
              <p:nvPr/>
            </p:nvSpPr>
            <p:spPr>
              <a:xfrm>
                <a:off x="20252188" y="9101027"/>
                <a:ext cx="2750687"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79" name="Arrow: Pentagon 1678">
                <a:extLst>
                  <a:ext uri="{FF2B5EF4-FFF2-40B4-BE49-F238E27FC236}">
                    <a16:creationId xmlns:a16="http://schemas.microsoft.com/office/drawing/2014/main" id="{4D1001FC-397E-8205-9372-CC76A024E951}"/>
                  </a:ext>
                </a:extLst>
              </p:cNvPr>
              <p:cNvSpPr/>
              <p:nvPr/>
            </p:nvSpPr>
            <p:spPr>
              <a:xfrm rot="5400000">
                <a:off x="20742628" y="9105259"/>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80" name="Oval 1679">
                <a:extLst>
                  <a:ext uri="{FF2B5EF4-FFF2-40B4-BE49-F238E27FC236}">
                    <a16:creationId xmlns:a16="http://schemas.microsoft.com/office/drawing/2014/main" id="{D138A5D1-9655-2F59-CE11-503EC9735E93}"/>
                  </a:ext>
                </a:extLst>
              </p:cNvPr>
              <p:cNvSpPr/>
              <p:nvPr/>
            </p:nvSpPr>
            <p:spPr>
              <a:xfrm>
                <a:off x="22948106" y="9096973"/>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598" name="Group 1597">
              <a:extLst>
                <a:ext uri="{FF2B5EF4-FFF2-40B4-BE49-F238E27FC236}">
                  <a16:creationId xmlns:a16="http://schemas.microsoft.com/office/drawing/2014/main" id="{FE0A7326-7A4A-A933-9730-741AAABAED2B}"/>
                </a:ext>
              </a:extLst>
            </p:cNvPr>
            <p:cNvGrpSpPr/>
            <p:nvPr/>
          </p:nvGrpSpPr>
          <p:grpSpPr>
            <a:xfrm>
              <a:off x="20252188" y="11234885"/>
              <a:ext cx="2762594" cy="95868"/>
              <a:chOff x="20252188" y="9282400"/>
              <a:chExt cx="2762594" cy="95868"/>
            </a:xfrm>
          </p:grpSpPr>
          <p:sp>
            <p:nvSpPr>
              <p:cNvPr id="1674" name="Rectangle 1673">
                <a:extLst>
                  <a:ext uri="{FF2B5EF4-FFF2-40B4-BE49-F238E27FC236}">
                    <a16:creationId xmlns:a16="http://schemas.microsoft.com/office/drawing/2014/main" id="{CF26C1F9-4829-8078-6864-5EBB19A0FFBD}"/>
                  </a:ext>
                </a:extLst>
              </p:cNvPr>
              <p:cNvSpPr/>
              <p:nvPr/>
            </p:nvSpPr>
            <p:spPr>
              <a:xfrm>
                <a:off x="20252188" y="9289145"/>
                <a:ext cx="2724493"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75" name="Arrow: Pentagon 1674">
                <a:extLst>
                  <a:ext uri="{FF2B5EF4-FFF2-40B4-BE49-F238E27FC236}">
                    <a16:creationId xmlns:a16="http://schemas.microsoft.com/office/drawing/2014/main" id="{5B6982D3-D662-F764-DE18-ECF39DAF9903}"/>
                  </a:ext>
                </a:extLst>
              </p:cNvPr>
              <p:cNvSpPr/>
              <p:nvPr/>
            </p:nvSpPr>
            <p:spPr>
              <a:xfrm rot="5400000">
                <a:off x="20381620" y="9293377"/>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76" name="Oval 1675">
                <a:extLst>
                  <a:ext uri="{FF2B5EF4-FFF2-40B4-BE49-F238E27FC236}">
                    <a16:creationId xmlns:a16="http://schemas.microsoft.com/office/drawing/2014/main" id="{7C084FAA-FE4E-762D-C5F8-264EB346E074}"/>
                  </a:ext>
                </a:extLst>
              </p:cNvPr>
              <p:cNvSpPr/>
              <p:nvPr/>
            </p:nvSpPr>
            <p:spPr>
              <a:xfrm>
                <a:off x="22924295" y="9285091"/>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599" name="Group 1598">
              <a:extLst>
                <a:ext uri="{FF2B5EF4-FFF2-40B4-BE49-F238E27FC236}">
                  <a16:creationId xmlns:a16="http://schemas.microsoft.com/office/drawing/2014/main" id="{FF1ED1B8-5C1C-30B3-DC81-BC07601C4A4C}"/>
                </a:ext>
              </a:extLst>
            </p:cNvPr>
            <p:cNvGrpSpPr/>
            <p:nvPr/>
          </p:nvGrpSpPr>
          <p:grpSpPr>
            <a:xfrm>
              <a:off x="20252188" y="11412879"/>
              <a:ext cx="1774375" cy="90487"/>
              <a:chOff x="20252188" y="10242353"/>
              <a:chExt cx="1774375" cy="90487"/>
            </a:xfrm>
          </p:grpSpPr>
          <p:sp>
            <p:nvSpPr>
              <p:cNvPr id="1666" name="Rectangle 1665">
                <a:extLst>
                  <a:ext uri="{FF2B5EF4-FFF2-40B4-BE49-F238E27FC236}">
                    <a16:creationId xmlns:a16="http://schemas.microsoft.com/office/drawing/2014/main" id="{22B1D22E-5C0C-6BAB-3A81-70C99E1138DE}"/>
                  </a:ext>
                </a:extLst>
              </p:cNvPr>
              <p:cNvSpPr/>
              <p:nvPr/>
            </p:nvSpPr>
            <p:spPr>
              <a:xfrm>
                <a:off x="20252188" y="10246407"/>
                <a:ext cx="1741037"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667" name="Straight Connector 1666">
                <a:extLst>
                  <a:ext uri="{FF2B5EF4-FFF2-40B4-BE49-F238E27FC236}">
                    <a16:creationId xmlns:a16="http://schemas.microsoft.com/office/drawing/2014/main" id="{D91ACFF4-49F2-DBAE-8BF7-D7890790532A}"/>
                  </a:ext>
                </a:extLst>
              </p:cNvPr>
              <p:cNvCxnSpPr>
                <a:cxnSpLocks/>
              </p:cNvCxnSpPr>
              <p:nvPr/>
            </p:nvCxnSpPr>
            <p:spPr>
              <a:xfrm>
                <a:off x="21976897" y="10244734"/>
                <a:ext cx="0" cy="85725"/>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668" name="Straight Connector 1667">
                <a:extLst>
                  <a:ext uri="{FF2B5EF4-FFF2-40B4-BE49-F238E27FC236}">
                    <a16:creationId xmlns:a16="http://schemas.microsoft.com/office/drawing/2014/main" id="{97D05A3E-519C-09D4-A701-E75C32A75E5D}"/>
                  </a:ext>
                </a:extLst>
              </p:cNvPr>
              <p:cNvCxnSpPr>
                <a:cxnSpLocks/>
              </p:cNvCxnSpPr>
              <p:nvPr/>
            </p:nvCxnSpPr>
            <p:spPr>
              <a:xfrm>
                <a:off x="21933697" y="10251771"/>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669" name="Straight Connector 1668">
                <a:extLst>
                  <a:ext uri="{FF2B5EF4-FFF2-40B4-BE49-F238E27FC236}">
                    <a16:creationId xmlns:a16="http://schemas.microsoft.com/office/drawing/2014/main" id="{A7243106-450A-6700-C85C-2F3F6038D907}"/>
                  </a:ext>
                </a:extLst>
              </p:cNvPr>
              <p:cNvCxnSpPr>
                <a:cxnSpLocks/>
              </p:cNvCxnSpPr>
              <p:nvPr/>
            </p:nvCxnSpPr>
            <p:spPr>
              <a:xfrm rot="16560000">
                <a:off x="21933697" y="10251771"/>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70" name="Isosceles Triangle 1669">
                <a:extLst>
                  <a:ext uri="{FF2B5EF4-FFF2-40B4-BE49-F238E27FC236}">
                    <a16:creationId xmlns:a16="http://schemas.microsoft.com/office/drawing/2014/main" id="{41DACAD1-01F9-E74C-948B-6FD5518BADFD}"/>
                  </a:ext>
                </a:extLst>
              </p:cNvPr>
              <p:cNvSpPr/>
              <p:nvPr/>
            </p:nvSpPr>
            <p:spPr>
              <a:xfrm>
                <a:off x="20731161" y="10243542"/>
                <a:ext cx="88099" cy="88109"/>
              </a:xfrm>
              <a:prstGeom prst="triangl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71" name="Isosceles Triangle 1670">
                <a:extLst>
                  <a:ext uri="{FF2B5EF4-FFF2-40B4-BE49-F238E27FC236}">
                    <a16:creationId xmlns:a16="http://schemas.microsoft.com/office/drawing/2014/main" id="{8147B07F-3B55-AC5E-5BC6-F9EBD46C62F3}"/>
                  </a:ext>
                </a:extLst>
              </p:cNvPr>
              <p:cNvSpPr/>
              <p:nvPr/>
            </p:nvSpPr>
            <p:spPr>
              <a:xfrm>
                <a:off x="21285993" y="10243542"/>
                <a:ext cx="88099" cy="88109"/>
              </a:xfrm>
              <a:prstGeom prst="triangle">
                <a:avLst/>
              </a:prstGeom>
              <a:solidFill>
                <a:schemeClr val="tx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72" name="Oval 1671">
                <a:extLst>
                  <a:ext uri="{FF2B5EF4-FFF2-40B4-BE49-F238E27FC236}">
                    <a16:creationId xmlns:a16="http://schemas.microsoft.com/office/drawing/2014/main" id="{8A1DC164-2C24-60B2-5BD4-DC6C08AF1AFE}"/>
                  </a:ext>
                </a:extLst>
              </p:cNvPr>
              <p:cNvSpPr/>
              <p:nvPr/>
            </p:nvSpPr>
            <p:spPr>
              <a:xfrm>
                <a:off x="21936076" y="10242353"/>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600" name="Group 1599">
              <a:extLst>
                <a:ext uri="{FF2B5EF4-FFF2-40B4-BE49-F238E27FC236}">
                  <a16:creationId xmlns:a16="http://schemas.microsoft.com/office/drawing/2014/main" id="{D4188248-DB89-20E4-0418-EBD79A0D1724}"/>
                </a:ext>
              </a:extLst>
            </p:cNvPr>
            <p:cNvGrpSpPr/>
            <p:nvPr/>
          </p:nvGrpSpPr>
          <p:grpSpPr>
            <a:xfrm>
              <a:off x="20252188" y="11587341"/>
              <a:ext cx="1669599" cy="90487"/>
              <a:chOff x="20252188" y="10439997"/>
              <a:chExt cx="1669599" cy="90487"/>
            </a:xfrm>
          </p:grpSpPr>
          <p:sp>
            <p:nvSpPr>
              <p:cNvPr id="1660" name="Rectangle 1659">
                <a:extLst>
                  <a:ext uri="{FF2B5EF4-FFF2-40B4-BE49-F238E27FC236}">
                    <a16:creationId xmlns:a16="http://schemas.microsoft.com/office/drawing/2014/main" id="{F5E4E916-B424-98F8-372B-73BA4EE711B2}"/>
                  </a:ext>
                </a:extLst>
              </p:cNvPr>
              <p:cNvSpPr/>
              <p:nvPr/>
            </p:nvSpPr>
            <p:spPr>
              <a:xfrm>
                <a:off x="20252188" y="10444051"/>
                <a:ext cx="1638643"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661" name="Straight Connector 1660">
                <a:extLst>
                  <a:ext uri="{FF2B5EF4-FFF2-40B4-BE49-F238E27FC236}">
                    <a16:creationId xmlns:a16="http://schemas.microsoft.com/office/drawing/2014/main" id="{32A6827B-6B9A-897C-FAB0-86E53FC52DAB}"/>
                  </a:ext>
                </a:extLst>
              </p:cNvPr>
              <p:cNvCxnSpPr>
                <a:cxnSpLocks/>
              </p:cNvCxnSpPr>
              <p:nvPr/>
            </p:nvCxnSpPr>
            <p:spPr>
              <a:xfrm>
                <a:off x="21412540" y="10442378"/>
                <a:ext cx="0" cy="85725"/>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662" name="Straight Connector 1661">
                <a:extLst>
                  <a:ext uri="{FF2B5EF4-FFF2-40B4-BE49-F238E27FC236}">
                    <a16:creationId xmlns:a16="http://schemas.microsoft.com/office/drawing/2014/main" id="{3A9E398F-9529-4A43-4CB5-30132E6A37AF}"/>
                  </a:ext>
                </a:extLst>
              </p:cNvPr>
              <p:cNvCxnSpPr>
                <a:cxnSpLocks/>
              </p:cNvCxnSpPr>
              <p:nvPr/>
            </p:nvCxnSpPr>
            <p:spPr>
              <a:xfrm>
                <a:off x="21369340" y="10449415"/>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663" name="Straight Connector 1662">
                <a:extLst>
                  <a:ext uri="{FF2B5EF4-FFF2-40B4-BE49-F238E27FC236}">
                    <a16:creationId xmlns:a16="http://schemas.microsoft.com/office/drawing/2014/main" id="{C849066C-DBAC-4AE5-5970-041FA54B3BF9}"/>
                  </a:ext>
                </a:extLst>
              </p:cNvPr>
              <p:cNvCxnSpPr>
                <a:cxnSpLocks/>
              </p:cNvCxnSpPr>
              <p:nvPr/>
            </p:nvCxnSpPr>
            <p:spPr>
              <a:xfrm rot="16560000">
                <a:off x="21369340" y="10449415"/>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64" name="Oval 1663">
                <a:extLst>
                  <a:ext uri="{FF2B5EF4-FFF2-40B4-BE49-F238E27FC236}">
                    <a16:creationId xmlns:a16="http://schemas.microsoft.com/office/drawing/2014/main" id="{81290A34-AD04-9A48-5758-268D44B2A6CD}"/>
                  </a:ext>
                </a:extLst>
              </p:cNvPr>
              <p:cNvSpPr/>
              <p:nvPr/>
            </p:nvSpPr>
            <p:spPr>
              <a:xfrm>
                <a:off x="21831300" y="10439997"/>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601" name="Group 1600">
              <a:extLst>
                <a:ext uri="{FF2B5EF4-FFF2-40B4-BE49-F238E27FC236}">
                  <a16:creationId xmlns:a16="http://schemas.microsoft.com/office/drawing/2014/main" id="{663DBD82-EBAE-B76D-0630-D1802117ED29}"/>
                </a:ext>
              </a:extLst>
            </p:cNvPr>
            <p:cNvGrpSpPr/>
            <p:nvPr/>
          </p:nvGrpSpPr>
          <p:grpSpPr>
            <a:xfrm>
              <a:off x="20252189" y="11761803"/>
              <a:ext cx="1505292" cy="90487"/>
              <a:chOff x="20252189" y="11481698"/>
              <a:chExt cx="1505292" cy="90487"/>
            </a:xfrm>
          </p:grpSpPr>
          <p:sp>
            <p:nvSpPr>
              <p:cNvPr id="1657" name="Rectangle 1656">
                <a:extLst>
                  <a:ext uri="{FF2B5EF4-FFF2-40B4-BE49-F238E27FC236}">
                    <a16:creationId xmlns:a16="http://schemas.microsoft.com/office/drawing/2014/main" id="{5D910EBD-A2E0-B87C-194B-C71D658ED137}"/>
                  </a:ext>
                </a:extLst>
              </p:cNvPr>
              <p:cNvSpPr/>
              <p:nvPr/>
            </p:nvSpPr>
            <p:spPr>
              <a:xfrm>
                <a:off x="20252189" y="11485752"/>
                <a:ext cx="1464812"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58" name="Oval 1657">
                <a:extLst>
                  <a:ext uri="{FF2B5EF4-FFF2-40B4-BE49-F238E27FC236}">
                    <a16:creationId xmlns:a16="http://schemas.microsoft.com/office/drawing/2014/main" id="{0EEA280A-1757-C16A-3962-268972283111}"/>
                  </a:ext>
                </a:extLst>
              </p:cNvPr>
              <p:cNvSpPr/>
              <p:nvPr/>
            </p:nvSpPr>
            <p:spPr>
              <a:xfrm>
                <a:off x="21666994" y="11481698"/>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602" name="Group 1601">
              <a:extLst>
                <a:ext uri="{FF2B5EF4-FFF2-40B4-BE49-F238E27FC236}">
                  <a16:creationId xmlns:a16="http://schemas.microsoft.com/office/drawing/2014/main" id="{081B491C-F2D3-41BC-4EA1-AFBC8E600520}"/>
                </a:ext>
              </a:extLst>
            </p:cNvPr>
            <p:cNvGrpSpPr/>
            <p:nvPr/>
          </p:nvGrpSpPr>
          <p:grpSpPr>
            <a:xfrm>
              <a:off x="20252190" y="11939519"/>
              <a:ext cx="1283835" cy="90487"/>
              <a:chOff x="20252190" y="11018642"/>
              <a:chExt cx="1283835" cy="90487"/>
            </a:xfrm>
          </p:grpSpPr>
          <p:sp>
            <p:nvSpPr>
              <p:cNvPr id="1654" name="Rectangle 1653">
                <a:extLst>
                  <a:ext uri="{FF2B5EF4-FFF2-40B4-BE49-F238E27FC236}">
                    <a16:creationId xmlns:a16="http://schemas.microsoft.com/office/drawing/2014/main" id="{0C8C33DA-21CF-2444-652B-003ED6052025}"/>
                  </a:ext>
                </a:extLst>
              </p:cNvPr>
              <p:cNvSpPr/>
              <p:nvPr/>
            </p:nvSpPr>
            <p:spPr>
              <a:xfrm>
                <a:off x="20252190" y="11022696"/>
                <a:ext cx="1245736"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55" name="Oval 1654">
                <a:extLst>
                  <a:ext uri="{FF2B5EF4-FFF2-40B4-BE49-F238E27FC236}">
                    <a16:creationId xmlns:a16="http://schemas.microsoft.com/office/drawing/2014/main" id="{526D92C5-1E5D-93BF-3C40-A49AD01ABA24}"/>
                  </a:ext>
                </a:extLst>
              </p:cNvPr>
              <p:cNvSpPr/>
              <p:nvPr/>
            </p:nvSpPr>
            <p:spPr>
              <a:xfrm>
                <a:off x="21445538" y="11018642"/>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603" name="Group 1602">
              <a:extLst>
                <a:ext uri="{FF2B5EF4-FFF2-40B4-BE49-F238E27FC236}">
                  <a16:creationId xmlns:a16="http://schemas.microsoft.com/office/drawing/2014/main" id="{A645B2E0-D389-6A2C-F34F-06E9F85BBCAF}"/>
                </a:ext>
              </a:extLst>
            </p:cNvPr>
            <p:cNvGrpSpPr/>
            <p:nvPr/>
          </p:nvGrpSpPr>
          <p:grpSpPr>
            <a:xfrm>
              <a:off x="20252190" y="12114757"/>
              <a:ext cx="1725044" cy="90487"/>
              <a:chOff x="20252190" y="11206760"/>
              <a:chExt cx="1725044" cy="90487"/>
            </a:xfrm>
          </p:grpSpPr>
          <p:sp>
            <p:nvSpPr>
              <p:cNvPr id="1648" name="Rectangle 1647">
                <a:extLst>
                  <a:ext uri="{FF2B5EF4-FFF2-40B4-BE49-F238E27FC236}">
                    <a16:creationId xmlns:a16="http://schemas.microsoft.com/office/drawing/2014/main" id="{CD4366C2-E449-0C63-EA6A-93EA8FB82BE8}"/>
                  </a:ext>
                </a:extLst>
              </p:cNvPr>
              <p:cNvSpPr/>
              <p:nvPr/>
            </p:nvSpPr>
            <p:spPr>
              <a:xfrm>
                <a:off x="20252190" y="11210814"/>
                <a:ext cx="1221923"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649" name="Straight Connector 1648">
                <a:extLst>
                  <a:ext uri="{FF2B5EF4-FFF2-40B4-BE49-F238E27FC236}">
                    <a16:creationId xmlns:a16="http://schemas.microsoft.com/office/drawing/2014/main" id="{BCBE7E8C-901F-C0A1-E960-8B883CA2337A}"/>
                  </a:ext>
                </a:extLst>
              </p:cNvPr>
              <p:cNvCxnSpPr>
                <a:cxnSpLocks/>
              </p:cNvCxnSpPr>
              <p:nvPr/>
            </p:nvCxnSpPr>
            <p:spPr>
              <a:xfrm>
                <a:off x="21934034" y="11209141"/>
                <a:ext cx="0" cy="85725"/>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650" name="Straight Connector 1649">
                <a:extLst>
                  <a:ext uri="{FF2B5EF4-FFF2-40B4-BE49-F238E27FC236}">
                    <a16:creationId xmlns:a16="http://schemas.microsoft.com/office/drawing/2014/main" id="{7B72EDD9-3BA8-FB0F-C5F5-BB8681A770ED}"/>
                  </a:ext>
                </a:extLst>
              </p:cNvPr>
              <p:cNvCxnSpPr>
                <a:cxnSpLocks/>
              </p:cNvCxnSpPr>
              <p:nvPr/>
            </p:nvCxnSpPr>
            <p:spPr>
              <a:xfrm>
                <a:off x="21890834" y="11216178"/>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651" name="Straight Connector 1650">
                <a:extLst>
                  <a:ext uri="{FF2B5EF4-FFF2-40B4-BE49-F238E27FC236}">
                    <a16:creationId xmlns:a16="http://schemas.microsoft.com/office/drawing/2014/main" id="{366C53A6-7D39-E2B6-22F9-39CB6489A819}"/>
                  </a:ext>
                </a:extLst>
              </p:cNvPr>
              <p:cNvCxnSpPr>
                <a:cxnSpLocks/>
              </p:cNvCxnSpPr>
              <p:nvPr/>
            </p:nvCxnSpPr>
            <p:spPr>
              <a:xfrm rot="16560000">
                <a:off x="21890834" y="11216178"/>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52" name="Oval 1651">
                <a:extLst>
                  <a:ext uri="{FF2B5EF4-FFF2-40B4-BE49-F238E27FC236}">
                    <a16:creationId xmlns:a16="http://schemas.microsoft.com/office/drawing/2014/main" id="{AE30F88D-9FC7-E35A-164C-A3BE3F7246B8}"/>
                  </a:ext>
                </a:extLst>
              </p:cNvPr>
              <p:cNvSpPr/>
              <p:nvPr/>
            </p:nvSpPr>
            <p:spPr>
              <a:xfrm>
                <a:off x="21419343" y="11206760"/>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604" name="Group 1603">
              <a:extLst>
                <a:ext uri="{FF2B5EF4-FFF2-40B4-BE49-F238E27FC236}">
                  <a16:creationId xmlns:a16="http://schemas.microsoft.com/office/drawing/2014/main" id="{A2775336-17C6-EC36-272A-F0DAEFFF1C64}"/>
                </a:ext>
              </a:extLst>
            </p:cNvPr>
            <p:cNvGrpSpPr/>
            <p:nvPr/>
          </p:nvGrpSpPr>
          <p:grpSpPr>
            <a:xfrm>
              <a:off x="20252190" y="12289311"/>
              <a:ext cx="1157627" cy="90487"/>
              <a:chOff x="20252190" y="11594903"/>
              <a:chExt cx="1157627" cy="90487"/>
            </a:xfrm>
          </p:grpSpPr>
          <p:sp>
            <p:nvSpPr>
              <p:cNvPr id="1642" name="Rectangle 1641">
                <a:extLst>
                  <a:ext uri="{FF2B5EF4-FFF2-40B4-BE49-F238E27FC236}">
                    <a16:creationId xmlns:a16="http://schemas.microsoft.com/office/drawing/2014/main" id="{DBC2C47E-6F2D-6CAB-AD9F-F24C6815A4D7}"/>
                  </a:ext>
                </a:extLst>
              </p:cNvPr>
              <p:cNvSpPr/>
              <p:nvPr/>
            </p:nvSpPr>
            <p:spPr>
              <a:xfrm>
                <a:off x="20252190" y="11598957"/>
                <a:ext cx="1124291"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43" name="Oval 1642">
                <a:extLst>
                  <a:ext uri="{FF2B5EF4-FFF2-40B4-BE49-F238E27FC236}">
                    <a16:creationId xmlns:a16="http://schemas.microsoft.com/office/drawing/2014/main" id="{9208847E-1AF0-13C5-62C3-341F5862EC84}"/>
                  </a:ext>
                </a:extLst>
              </p:cNvPr>
              <p:cNvSpPr/>
              <p:nvPr/>
            </p:nvSpPr>
            <p:spPr>
              <a:xfrm>
                <a:off x="21319330" y="11594903"/>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644" name="Straight Connector 1643">
                <a:extLst>
                  <a:ext uri="{FF2B5EF4-FFF2-40B4-BE49-F238E27FC236}">
                    <a16:creationId xmlns:a16="http://schemas.microsoft.com/office/drawing/2014/main" id="{B67EFA2F-A396-BB46-BDCA-8BF69F0DD73B}"/>
                  </a:ext>
                </a:extLst>
              </p:cNvPr>
              <p:cNvCxnSpPr>
                <a:cxnSpLocks/>
              </p:cNvCxnSpPr>
              <p:nvPr/>
            </p:nvCxnSpPr>
            <p:spPr>
              <a:xfrm>
                <a:off x="20802940" y="11597284"/>
                <a:ext cx="0" cy="85725"/>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645" name="Straight Connector 1644">
                <a:extLst>
                  <a:ext uri="{FF2B5EF4-FFF2-40B4-BE49-F238E27FC236}">
                    <a16:creationId xmlns:a16="http://schemas.microsoft.com/office/drawing/2014/main" id="{4218EB57-A76E-1F3B-F57A-15AFC7EC9744}"/>
                  </a:ext>
                </a:extLst>
              </p:cNvPr>
              <p:cNvCxnSpPr>
                <a:cxnSpLocks/>
              </p:cNvCxnSpPr>
              <p:nvPr/>
            </p:nvCxnSpPr>
            <p:spPr>
              <a:xfrm>
                <a:off x="20759740" y="11604321"/>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646" name="Straight Connector 1645">
                <a:extLst>
                  <a:ext uri="{FF2B5EF4-FFF2-40B4-BE49-F238E27FC236}">
                    <a16:creationId xmlns:a16="http://schemas.microsoft.com/office/drawing/2014/main" id="{ABF8D215-4B4B-71C6-6D15-F2147E38DD77}"/>
                  </a:ext>
                </a:extLst>
              </p:cNvPr>
              <p:cNvCxnSpPr>
                <a:cxnSpLocks/>
              </p:cNvCxnSpPr>
              <p:nvPr/>
            </p:nvCxnSpPr>
            <p:spPr>
              <a:xfrm rot="16560000">
                <a:off x="20759740" y="11604321"/>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1605" name="Group 1604">
              <a:extLst>
                <a:ext uri="{FF2B5EF4-FFF2-40B4-BE49-F238E27FC236}">
                  <a16:creationId xmlns:a16="http://schemas.microsoft.com/office/drawing/2014/main" id="{6068A241-8390-E506-0BC4-50E8510A4520}"/>
                </a:ext>
              </a:extLst>
            </p:cNvPr>
            <p:cNvGrpSpPr/>
            <p:nvPr/>
          </p:nvGrpSpPr>
          <p:grpSpPr>
            <a:xfrm>
              <a:off x="20252191" y="12464549"/>
              <a:ext cx="912357" cy="90487"/>
              <a:chOff x="20252191" y="11783021"/>
              <a:chExt cx="912357" cy="90487"/>
            </a:xfrm>
          </p:grpSpPr>
          <p:sp>
            <p:nvSpPr>
              <p:cNvPr id="1639" name="Rectangle 1638">
                <a:extLst>
                  <a:ext uri="{FF2B5EF4-FFF2-40B4-BE49-F238E27FC236}">
                    <a16:creationId xmlns:a16="http://schemas.microsoft.com/office/drawing/2014/main" id="{0FE91A64-B874-796A-92B7-CB8FDCC33C7C}"/>
                  </a:ext>
                </a:extLst>
              </p:cNvPr>
              <p:cNvSpPr/>
              <p:nvPr/>
            </p:nvSpPr>
            <p:spPr>
              <a:xfrm>
                <a:off x="20252191" y="11787075"/>
                <a:ext cx="874260"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40" name="Oval 1639">
                <a:extLst>
                  <a:ext uri="{FF2B5EF4-FFF2-40B4-BE49-F238E27FC236}">
                    <a16:creationId xmlns:a16="http://schemas.microsoft.com/office/drawing/2014/main" id="{1E717B6E-F5FA-6075-71D7-3D541A4E4309}"/>
                  </a:ext>
                </a:extLst>
              </p:cNvPr>
              <p:cNvSpPr/>
              <p:nvPr/>
            </p:nvSpPr>
            <p:spPr>
              <a:xfrm>
                <a:off x="21074061" y="11783021"/>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606" name="Group 1605">
              <a:extLst>
                <a:ext uri="{FF2B5EF4-FFF2-40B4-BE49-F238E27FC236}">
                  <a16:creationId xmlns:a16="http://schemas.microsoft.com/office/drawing/2014/main" id="{B70A00B4-5A88-421F-AD9C-A0598EBEC51A}"/>
                </a:ext>
              </a:extLst>
            </p:cNvPr>
            <p:cNvGrpSpPr/>
            <p:nvPr/>
          </p:nvGrpSpPr>
          <p:grpSpPr>
            <a:xfrm>
              <a:off x="20252191" y="12641381"/>
              <a:ext cx="548027" cy="90487"/>
              <a:chOff x="20252191" y="12366428"/>
              <a:chExt cx="548027" cy="90487"/>
            </a:xfrm>
          </p:grpSpPr>
          <p:sp>
            <p:nvSpPr>
              <p:cNvPr id="1636" name="Rectangle 1635">
                <a:extLst>
                  <a:ext uri="{FF2B5EF4-FFF2-40B4-BE49-F238E27FC236}">
                    <a16:creationId xmlns:a16="http://schemas.microsoft.com/office/drawing/2014/main" id="{1FDCB6AD-C04B-7BE4-71DF-C6D14BD4DFE3}"/>
                  </a:ext>
                </a:extLst>
              </p:cNvPr>
              <p:cNvSpPr/>
              <p:nvPr/>
            </p:nvSpPr>
            <p:spPr>
              <a:xfrm>
                <a:off x="20252191" y="12370482"/>
                <a:ext cx="512309" cy="82378"/>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37" name="Oval 1636">
                <a:extLst>
                  <a:ext uri="{FF2B5EF4-FFF2-40B4-BE49-F238E27FC236}">
                    <a16:creationId xmlns:a16="http://schemas.microsoft.com/office/drawing/2014/main" id="{15C2D623-3E3D-76DC-95E7-3AF1E800389C}"/>
                  </a:ext>
                </a:extLst>
              </p:cNvPr>
              <p:cNvSpPr/>
              <p:nvPr/>
            </p:nvSpPr>
            <p:spPr>
              <a:xfrm>
                <a:off x="20709731" y="12366428"/>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cxnSp>
          <p:nvCxnSpPr>
            <p:cNvPr id="1608" name="Straight Connector 1607">
              <a:extLst>
                <a:ext uri="{FF2B5EF4-FFF2-40B4-BE49-F238E27FC236}">
                  <a16:creationId xmlns:a16="http://schemas.microsoft.com/office/drawing/2014/main" id="{02FF7F8C-536D-ACE5-F3AC-06AC5C9DCE59}"/>
                </a:ext>
              </a:extLst>
            </p:cNvPr>
            <p:cNvCxnSpPr>
              <a:cxnSpLocks/>
            </p:cNvCxnSpPr>
            <p:nvPr/>
          </p:nvCxnSpPr>
          <p:spPr>
            <a:xfrm flipV="1">
              <a:off x="20252184" y="10277382"/>
              <a:ext cx="0" cy="2604067"/>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nvGrpSpPr>
            <p:cNvPr id="1609" name="Group 1608">
              <a:extLst>
                <a:ext uri="{FF2B5EF4-FFF2-40B4-BE49-F238E27FC236}">
                  <a16:creationId xmlns:a16="http://schemas.microsoft.com/office/drawing/2014/main" id="{3F09BC34-9C4C-BBE9-5017-D724751EB1C8}"/>
                </a:ext>
              </a:extLst>
            </p:cNvPr>
            <p:cNvGrpSpPr/>
            <p:nvPr/>
          </p:nvGrpSpPr>
          <p:grpSpPr>
            <a:xfrm>
              <a:off x="20129741" y="12825740"/>
              <a:ext cx="6162771" cy="436007"/>
              <a:chOff x="20129741" y="12591996"/>
              <a:chExt cx="6162771" cy="436007"/>
            </a:xfrm>
          </p:grpSpPr>
          <p:cxnSp>
            <p:nvCxnSpPr>
              <p:cNvPr id="1611" name="Straight Connector 1610">
                <a:extLst>
                  <a:ext uri="{FF2B5EF4-FFF2-40B4-BE49-F238E27FC236}">
                    <a16:creationId xmlns:a16="http://schemas.microsoft.com/office/drawing/2014/main" id="{3062FFF3-65B6-9436-DE63-BDAC5751C19B}"/>
                  </a:ext>
                </a:extLst>
              </p:cNvPr>
              <p:cNvCxnSpPr>
                <a:cxnSpLocks/>
              </p:cNvCxnSpPr>
              <p:nvPr/>
            </p:nvCxnSpPr>
            <p:spPr>
              <a:xfrm>
                <a:off x="20191355" y="12591996"/>
                <a:ext cx="5978383"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12" name="TextBox 1611">
                <a:extLst>
                  <a:ext uri="{FF2B5EF4-FFF2-40B4-BE49-F238E27FC236}">
                    <a16:creationId xmlns:a16="http://schemas.microsoft.com/office/drawing/2014/main" id="{F4C69ECF-90A4-6CB2-6A10-D0E9ADEBC803}"/>
                  </a:ext>
                </a:extLst>
              </p:cNvPr>
              <p:cNvSpPr txBox="1"/>
              <p:nvPr/>
            </p:nvSpPr>
            <p:spPr>
              <a:xfrm>
                <a:off x="20129741"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0</a:t>
                </a:r>
              </a:p>
            </p:txBody>
          </p:sp>
          <p:sp>
            <p:nvSpPr>
              <p:cNvPr id="1613" name="TextBox 1612">
                <a:extLst>
                  <a:ext uri="{FF2B5EF4-FFF2-40B4-BE49-F238E27FC236}">
                    <a16:creationId xmlns:a16="http://schemas.microsoft.com/office/drawing/2014/main" id="{C616BD5D-2F2E-3DA5-D550-83ED8AFAFF50}"/>
                  </a:ext>
                </a:extLst>
              </p:cNvPr>
              <p:cNvSpPr txBox="1"/>
              <p:nvPr/>
            </p:nvSpPr>
            <p:spPr>
              <a:xfrm>
                <a:off x="20671849"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2</a:t>
                </a:r>
              </a:p>
            </p:txBody>
          </p:sp>
          <p:cxnSp>
            <p:nvCxnSpPr>
              <p:cNvPr id="1614" name="Straight Connector 1613">
                <a:extLst>
                  <a:ext uri="{FF2B5EF4-FFF2-40B4-BE49-F238E27FC236}">
                    <a16:creationId xmlns:a16="http://schemas.microsoft.com/office/drawing/2014/main" id="{F1997AC3-E8CC-EA99-C699-ADC630FD1C79}"/>
                  </a:ext>
                </a:extLst>
              </p:cNvPr>
              <p:cNvCxnSpPr>
                <a:cxnSpLocks/>
              </p:cNvCxnSpPr>
              <p:nvPr/>
            </p:nvCxnSpPr>
            <p:spPr>
              <a:xfrm rot="5400000">
                <a:off x="20760669"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15" name="TextBox 1614">
                <a:extLst>
                  <a:ext uri="{FF2B5EF4-FFF2-40B4-BE49-F238E27FC236}">
                    <a16:creationId xmlns:a16="http://schemas.microsoft.com/office/drawing/2014/main" id="{0F32E4A2-03DE-187B-AFBF-9E9C3F05183D}"/>
                  </a:ext>
                </a:extLst>
              </p:cNvPr>
              <p:cNvSpPr txBox="1"/>
              <p:nvPr/>
            </p:nvSpPr>
            <p:spPr>
              <a:xfrm>
                <a:off x="21210692"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4</a:t>
                </a:r>
              </a:p>
            </p:txBody>
          </p:sp>
          <p:cxnSp>
            <p:nvCxnSpPr>
              <p:cNvPr id="1616" name="Straight Connector 1615">
                <a:extLst>
                  <a:ext uri="{FF2B5EF4-FFF2-40B4-BE49-F238E27FC236}">
                    <a16:creationId xmlns:a16="http://schemas.microsoft.com/office/drawing/2014/main" id="{DB856805-DF09-CEE8-82AB-AEF8B5EBA4E8}"/>
                  </a:ext>
                </a:extLst>
              </p:cNvPr>
              <p:cNvCxnSpPr>
                <a:cxnSpLocks/>
              </p:cNvCxnSpPr>
              <p:nvPr/>
            </p:nvCxnSpPr>
            <p:spPr>
              <a:xfrm rot="5400000">
                <a:off x="21299215"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17" name="TextBox 1616">
                <a:extLst>
                  <a:ext uri="{FF2B5EF4-FFF2-40B4-BE49-F238E27FC236}">
                    <a16:creationId xmlns:a16="http://schemas.microsoft.com/office/drawing/2014/main" id="{9B5CAAAF-CC09-819E-6912-39FC5CBBD1E8}"/>
                  </a:ext>
                </a:extLst>
              </p:cNvPr>
              <p:cNvSpPr txBox="1"/>
              <p:nvPr/>
            </p:nvSpPr>
            <p:spPr>
              <a:xfrm>
                <a:off x="21746269"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6</a:t>
                </a:r>
              </a:p>
            </p:txBody>
          </p:sp>
          <p:cxnSp>
            <p:nvCxnSpPr>
              <p:cNvPr id="1618" name="Straight Connector 1617">
                <a:extLst>
                  <a:ext uri="{FF2B5EF4-FFF2-40B4-BE49-F238E27FC236}">
                    <a16:creationId xmlns:a16="http://schemas.microsoft.com/office/drawing/2014/main" id="{93771C9F-F8F2-3319-1E43-BA25256FCAC7}"/>
                  </a:ext>
                </a:extLst>
              </p:cNvPr>
              <p:cNvCxnSpPr>
                <a:cxnSpLocks/>
              </p:cNvCxnSpPr>
              <p:nvPr/>
            </p:nvCxnSpPr>
            <p:spPr>
              <a:xfrm rot="5400000">
                <a:off x="21837761"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19" name="TextBox 1618">
                <a:extLst>
                  <a:ext uri="{FF2B5EF4-FFF2-40B4-BE49-F238E27FC236}">
                    <a16:creationId xmlns:a16="http://schemas.microsoft.com/office/drawing/2014/main" id="{462BC012-E57C-99EE-AF55-D8FECF7C3072}"/>
                  </a:ext>
                </a:extLst>
              </p:cNvPr>
              <p:cNvSpPr txBox="1"/>
              <p:nvPr/>
            </p:nvSpPr>
            <p:spPr>
              <a:xfrm>
                <a:off x="22285112"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8</a:t>
                </a:r>
              </a:p>
            </p:txBody>
          </p:sp>
          <p:cxnSp>
            <p:nvCxnSpPr>
              <p:cNvPr id="1620" name="Straight Connector 1619">
                <a:extLst>
                  <a:ext uri="{FF2B5EF4-FFF2-40B4-BE49-F238E27FC236}">
                    <a16:creationId xmlns:a16="http://schemas.microsoft.com/office/drawing/2014/main" id="{36861C10-999A-0A7B-212B-E163FF628A9D}"/>
                  </a:ext>
                </a:extLst>
              </p:cNvPr>
              <p:cNvCxnSpPr>
                <a:cxnSpLocks/>
              </p:cNvCxnSpPr>
              <p:nvPr/>
            </p:nvCxnSpPr>
            <p:spPr>
              <a:xfrm rot="5400000">
                <a:off x="22376307"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21" name="TextBox 1620">
                <a:extLst>
                  <a:ext uri="{FF2B5EF4-FFF2-40B4-BE49-F238E27FC236}">
                    <a16:creationId xmlns:a16="http://schemas.microsoft.com/office/drawing/2014/main" id="{20E001E6-C2C1-D72A-DDA6-D6F2795BCFD4}"/>
                  </a:ext>
                </a:extLst>
              </p:cNvPr>
              <p:cNvSpPr txBox="1"/>
              <p:nvPr/>
            </p:nvSpPr>
            <p:spPr>
              <a:xfrm>
                <a:off x="22823955"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10</a:t>
                </a:r>
              </a:p>
            </p:txBody>
          </p:sp>
          <p:cxnSp>
            <p:nvCxnSpPr>
              <p:cNvPr id="1622" name="Straight Connector 1621">
                <a:extLst>
                  <a:ext uri="{FF2B5EF4-FFF2-40B4-BE49-F238E27FC236}">
                    <a16:creationId xmlns:a16="http://schemas.microsoft.com/office/drawing/2014/main" id="{BDEA7E81-7E48-9B95-FD97-2203D47C923D}"/>
                  </a:ext>
                </a:extLst>
              </p:cNvPr>
              <p:cNvCxnSpPr>
                <a:cxnSpLocks/>
              </p:cNvCxnSpPr>
              <p:nvPr/>
            </p:nvCxnSpPr>
            <p:spPr>
              <a:xfrm rot="5400000">
                <a:off x="22914853"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23" name="TextBox 1622">
                <a:extLst>
                  <a:ext uri="{FF2B5EF4-FFF2-40B4-BE49-F238E27FC236}">
                    <a16:creationId xmlns:a16="http://schemas.microsoft.com/office/drawing/2014/main" id="{07733D41-218E-F47D-A3A1-6B89C69853B3}"/>
                  </a:ext>
                </a:extLst>
              </p:cNvPr>
              <p:cNvSpPr txBox="1"/>
              <p:nvPr/>
            </p:nvSpPr>
            <p:spPr>
              <a:xfrm>
                <a:off x="23359532"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12</a:t>
                </a:r>
              </a:p>
            </p:txBody>
          </p:sp>
          <p:cxnSp>
            <p:nvCxnSpPr>
              <p:cNvPr id="1624" name="Straight Connector 1623">
                <a:extLst>
                  <a:ext uri="{FF2B5EF4-FFF2-40B4-BE49-F238E27FC236}">
                    <a16:creationId xmlns:a16="http://schemas.microsoft.com/office/drawing/2014/main" id="{BD7E22AA-87C2-B917-84FB-238B1841D762}"/>
                  </a:ext>
                </a:extLst>
              </p:cNvPr>
              <p:cNvCxnSpPr>
                <a:cxnSpLocks/>
              </p:cNvCxnSpPr>
              <p:nvPr/>
            </p:nvCxnSpPr>
            <p:spPr>
              <a:xfrm rot="5400000">
                <a:off x="23453399"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25" name="TextBox 1624">
                <a:extLst>
                  <a:ext uri="{FF2B5EF4-FFF2-40B4-BE49-F238E27FC236}">
                    <a16:creationId xmlns:a16="http://schemas.microsoft.com/office/drawing/2014/main" id="{60A86332-DADB-2C37-7360-DFF3E856D341}"/>
                  </a:ext>
                </a:extLst>
              </p:cNvPr>
              <p:cNvSpPr txBox="1"/>
              <p:nvPr/>
            </p:nvSpPr>
            <p:spPr>
              <a:xfrm>
                <a:off x="23898375"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14</a:t>
                </a:r>
              </a:p>
            </p:txBody>
          </p:sp>
          <p:cxnSp>
            <p:nvCxnSpPr>
              <p:cNvPr id="1626" name="Straight Connector 1625">
                <a:extLst>
                  <a:ext uri="{FF2B5EF4-FFF2-40B4-BE49-F238E27FC236}">
                    <a16:creationId xmlns:a16="http://schemas.microsoft.com/office/drawing/2014/main" id="{D4D72BDB-9F3E-F4C3-CC63-C234E248BF2A}"/>
                  </a:ext>
                </a:extLst>
              </p:cNvPr>
              <p:cNvCxnSpPr>
                <a:cxnSpLocks/>
              </p:cNvCxnSpPr>
              <p:nvPr/>
            </p:nvCxnSpPr>
            <p:spPr>
              <a:xfrm rot="5400000">
                <a:off x="23991945"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27" name="TextBox 1626">
                <a:extLst>
                  <a:ext uri="{FF2B5EF4-FFF2-40B4-BE49-F238E27FC236}">
                    <a16:creationId xmlns:a16="http://schemas.microsoft.com/office/drawing/2014/main" id="{B2A861F4-D795-1725-A9E8-8330D9F363D3}"/>
                  </a:ext>
                </a:extLst>
              </p:cNvPr>
              <p:cNvSpPr txBox="1"/>
              <p:nvPr/>
            </p:nvSpPr>
            <p:spPr>
              <a:xfrm>
                <a:off x="24433952"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16</a:t>
                </a:r>
              </a:p>
            </p:txBody>
          </p:sp>
          <p:cxnSp>
            <p:nvCxnSpPr>
              <p:cNvPr id="1628" name="Straight Connector 1627">
                <a:extLst>
                  <a:ext uri="{FF2B5EF4-FFF2-40B4-BE49-F238E27FC236}">
                    <a16:creationId xmlns:a16="http://schemas.microsoft.com/office/drawing/2014/main" id="{0F148E3C-23EE-8EC4-5CD5-CCAED3A585A1}"/>
                  </a:ext>
                </a:extLst>
              </p:cNvPr>
              <p:cNvCxnSpPr>
                <a:cxnSpLocks/>
              </p:cNvCxnSpPr>
              <p:nvPr/>
            </p:nvCxnSpPr>
            <p:spPr>
              <a:xfrm rot="5400000">
                <a:off x="24530491"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29" name="TextBox 1628">
                <a:extLst>
                  <a:ext uri="{FF2B5EF4-FFF2-40B4-BE49-F238E27FC236}">
                    <a16:creationId xmlns:a16="http://schemas.microsoft.com/office/drawing/2014/main" id="{4352B6A2-7E1F-7111-5FC7-6A1F352EAF98}"/>
                  </a:ext>
                </a:extLst>
              </p:cNvPr>
              <p:cNvSpPr txBox="1"/>
              <p:nvPr/>
            </p:nvSpPr>
            <p:spPr>
              <a:xfrm>
                <a:off x="24976061"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18</a:t>
                </a:r>
              </a:p>
            </p:txBody>
          </p:sp>
          <p:cxnSp>
            <p:nvCxnSpPr>
              <p:cNvPr id="1630" name="Straight Connector 1629">
                <a:extLst>
                  <a:ext uri="{FF2B5EF4-FFF2-40B4-BE49-F238E27FC236}">
                    <a16:creationId xmlns:a16="http://schemas.microsoft.com/office/drawing/2014/main" id="{D4DFC48D-4289-248C-1047-8738203F4D4B}"/>
                  </a:ext>
                </a:extLst>
              </p:cNvPr>
              <p:cNvCxnSpPr>
                <a:cxnSpLocks/>
              </p:cNvCxnSpPr>
              <p:nvPr/>
            </p:nvCxnSpPr>
            <p:spPr>
              <a:xfrm rot="5400000">
                <a:off x="25069037"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31" name="TextBox 1630">
                <a:extLst>
                  <a:ext uri="{FF2B5EF4-FFF2-40B4-BE49-F238E27FC236}">
                    <a16:creationId xmlns:a16="http://schemas.microsoft.com/office/drawing/2014/main" id="{191CD9CB-D3E0-8AD8-0683-BAA043566DA5}"/>
                  </a:ext>
                </a:extLst>
              </p:cNvPr>
              <p:cNvSpPr txBox="1"/>
              <p:nvPr/>
            </p:nvSpPr>
            <p:spPr>
              <a:xfrm>
                <a:off x="25511638"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20</a:t>
                </a:r>
              </a:p>
            </p:txBody>
          </p:sp>
          <p:cxnSp>
            <p:nvCxnSpPr>
              <p:cNvPr id="1632" name="Straight Connector 1631">
                <a:extLst>
                  <a:ext uri="{FF2B5EF4-FFF2-40B4-BE49-F238E27FC236}">
                    <a16:creationId xmlns:a16="http://schemas.microsoft.com/office/drawing/2014/main" id="{7BCD65FD-54E1-8DB5-8F4B-EA34E5547678}"/>
                  </a:ext>
                </a:extLst>
              </p:cNvPr>
              <p:cNvCxnSpPr>
                <a:cxnSpLocks/>
              </p:cNvCxnSpPr>
              <p:nvPr/>
            </p:nvCxnSpPr>
            <p:spPr>
              <a:xfrm rot="5400000">
                <a:off x="25607583"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33" name="TextBox 1632">
                <a:extLst>
                  <a:ext uri="{FF2B5EF4-FFF2-40B4-BE49-F238E27FC236}">
                    <a16:creationId xmlns:a16="http://schemas.microsoft.com/office/drawing/2014/main" id="{4C8937CF-8A57-6BF6-16DE-612895E715C1}"/>
                  </a:ext>
                </a:extLst>
              </p:cNvPr>
              <p:cNvSpPr txBox="1"/>
              <p:nvPr/>
            </p:nvSpPr>
            <p:spPr>
              <a:xfrm>
                <a:off x="26053747"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22</a:t>
                </a:r>
              </a:p>
            </p:txBody>
          </p:sp>
          <p:cxnSp>
            <p:nvCxnSpPr>
              <p:cNvPr id="1634" name="Straight Connector 1633">
                <a:extLst>
                  <a:ext uri="{FF2B5EF4-FFF2-40B4-BE49-F238E27FC236}">
                    <a16:creationId xmlns:a16="http://schemas.microsoft.com/office/drawing/2014/main" id="{EEF2A318-EB46-72B2-1385-FED49B8F6A76}"/>
                  </a:ext>
                </a:extLst>
              </p:cNvPr>
              <p:cNvCxnSpPr>
                <a:cxnSpLocks/>
              </p:cNvCxnSpPr>
              <p:nvPr/>
            </p:nvCxnSpPr>
            <p:spPr>
              <a:xfrm rot="5400000">
                <a:off x="26146129"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635" name="TextBox 1634">
                <a:extLst>
                  <a:ext uri="{FF2B5EF4-FFF2-40B4-BE49-F238E27FC236}">
                    <a16:creationId xmlns:a16="http://schemas.microsoft.com/office/drawing/2014/main" id="{60C58742-8AE9-BFE4-CB0A-DEF8ECEC31D6}"/>
                  </a:ext>
                </a:extLst>
              </p:cNvPr>
              <p:cNvSpPr txBox="1"/>
              <p:nvPr/>
            </p:nvSpPr>
            <p:spPr>
              <a:xfrm>
                <a:off x="20252184" y="12790642"/>
                <a:ext cx="5921957" cy="237361"/>
              </a:xfrm>
              <a:prstGeom prst="rect">
                <a:avLst/>
              </a:prstGeom>
              <a:noFill/>
            </p:spPr>
            <p:txBody>
              <a:bodyPr wrap="none" lIns="0" tIns="0" rIns="0" bIns="0" rtlCol="0" anchor="ctr">
                <a:noAutofit/>
              </a:bodyPr>
              <a:lstStyle/>
              <a:p>
                <a:pPr algn="ctr">
                  <a:lnSpc>
                    <a:spcPct val="90000"/>
                  </a:lnSpc>
                </a:pPr>
                <a:r>
                  <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rPr>
                  <a:t>Duration of treatment (months)</a:t>
                </a:r>
              </a:p>
            </p:txBody>
          </p:sp>
        </p:grpSp>
        <p:sp>
          <p:nvSpPr>
            <p:cNvPr id="1610" name="TextBox 1609">
              <a:extLst>
                <a:ext uri="{FF2B5EF4-FFF2-40B4-BE49-F238E27FC236}">
                  <a16:creationId xmlns:a16="http://schemas.microsoft.com/office/drawing/2014/main" id="{82A4F9F6-1814-83BD-2840-C8A1896C9A14}"/>
                </a:ext>
              </a:extLst>
            </p:cNvPr>
            <p:cNvSpPr txBox="1"/>
            <p:nvPr/>
          </p:nvSpPr>
          <p:spPr>
            <a:xfrm rot="16200000">
              <a:off x="18121836" y="11443784"/>
              <a:ext cx="2570169" cy="237361"/>
            </a:xfrm>
            <a:prstGeom prst="rect">
              <a:avLst/>
            </a:prstGeom>
            <a:noFill/>
          </p:spPr>
          <p:txBody>
            <a:bodyPr wrap="none" lIns="0" tIns="0" rIns="0" bIns="0" rtlCol="0" anchor="ctr">
              <a:noAutofit/>
            </a:bodyPr>
            <a:lstStyle/>
            <a:p>
              <a:pPr algn="ctr">
                <a:lnSpc>
                  <a:spcPct val="90000"/>
                </a:lnSpc>
              </a:pPr>
              <a:r>
                <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rPr>
                <a:t>Patients</a:t>
              </a:r>
            </a:p>
          </p:txBody>
        </p:sp>
      </p:grpSp>
      <p:sp>
        <p:nvSpPr>
          <p:cNvPr id="3" name="TextBox 2">
            <a:extLst>
              <a:ext uri="{FF2B5EF4-FFF2-40B4-BE49-F238E27FC236}">
                <a16:creationId xmlns:a16="http://schemas.microsoft.com/office/drawing/2014/main" id="{C4A24AA9-A129-847B-1364-F8DAF8B63FBA}"/>
              </a:ext>
            </a:extLst>
          </p:cNvPr>
          <p:cNvSpPr txBox="1"/>
          <p:nvPr/>
        </p:nvSpPr>
        <p:spPr>
          <a:xfrm>
            <a:off x="19014614" y="10025436"/>
            <a:ext cx="1244969" cy="237361"/>
          </a:xfrm>
          <a:prstGeom prst="rect">
            <a:avLst/>
          </a:prstGeom>
          <a:noFill/>
        </p:spPr>
        <p:txBody>
          <a:bodyPr wrap="none" lIns="0" tIns="0" rIns="0" bIns="0" rtlCol="0" anchor="ctr">
            <a:noAutofit/>
          </a:bodyPr>
          <a:lstStyle/>
          <a:p>
            <a:pPr algn="l">
              <a:lnSpc>
                <a:spcPct val="90000"/>
              </a:lnSpc>
            </a:pPr>
            <a:r>
              <a:rPr lang="en-US" sz="1400" b="1" dirty="0">
                <a:latin typeface="Calibri" panose="020F0502020204030204" pitchFamily="34" charset="0"/>
                <a:ea typeface="Calibri" panose="020F0502020204030204" pitchFamily="34" charset="0"/>
                <a:cs typeface="Calibri" panose="020F0502020204030204" pitchFamily="34" charset="0"/>
              </a:rPr>
              <a:t>Part 2C (n=14)</a:t>
            </a:r>
          </a:p>
        </p:txBody>
      </p:sp>
      <p:grpSp>
        <p:nvGrpSpPr>
          <p:cNvPr id="172" name="Group 171">
            <a:extLst>
              <a:ext uri="{FF2B5EF4-FFF2-40B4-BE49-F238E27FC236}">
                <a16:creationId xmlns:a16="http://schemas.microsoft.com/office/drawing/2014/main" id="{A4BC2CE5-EE04-DD47-C83E-B2A4CD36C775}"/>
              </a:ext>
            </a:extLst>
          </p:cNvPr>
          <p:cNvGrpSpPr/>
          <p:nvPr/>
        </p:nvGrpSpPr>
        <p:grpSpPr>
          <a:xfrm>
            <a:off x="26802361" y="6973627"/>
            <a:ext cx="7521939" cy="2716839"/>
            <a:chOff x="26802361" y="7010698"/>
            <a:chExt cx="7521939" cy="2716839"/>
          </a:xfrm>
        </p:grpSpPr>
        <p:grpSp>
          <p:nvGrpSpPr>
            <p:cNvPr id="16" name="Group 15">
              <a:extLst>
                <a:ext uri="{FF2B5EF4-FFF2-40B4-BE49-F238E27FC236}">
                  <a16:creationId xmlns:a16="http://schemas.microsoft.com/office/drawing/2014/main" id="{DEE7F2EA-F784-8CA5-D359-BA8557EA0B9C}"/>
                </a:ext>
              </a:extLst>
            </p:cNvPr>
            <p:cNvGrpSpPr/>
            <p:nvPr/>
          </p:nvGrpSpPr>
          <p:grpSpPr>
            <a:xfrm>
              <a:off x="27035020" y="7010698"/>
              <a:ext cx="7289280" cy="2716839"/>
              <a:chOff x="26929142" y="6999547"/>
              <a:chExt cx="7289280" cy="2716839"/>
            </a:xfrm>
          </p:grpSpPr>
          <p:grpSp>
            <p:nvGrpSpPr>
              <p:cNvPr id="205" name="Group 204">
                <a:extLst>
                  <a:ext uri="{FF2B5EF4-FFF2-40B4-BE49-F238E27FC236}">
                    <a16:creationId xmlns:a16="http://schemas.microsoft.com/office/drawing/2014/main" id="{E7427F21-3F55-991B-7051-0DA9240B69AC}"/>
                  </a:ext>
                </a:extLst>
              </p:cNvPr>
              <p:cNvGrpSpPr/>
              <p:nvPr/>
            </p:nvGrpSpPr>
            <p:grpSpPr>
              <a:xfrm>
                <a:off x="26929142" y="6999547"/>
                <a:ext cx="7289280" cy="2716839"/>
                <a:chOff x="26929142" y="6999547"/>
                <a:chExt cx="7289280" cy="2716839"/>
              </a:xfrm>
            </p:grpSpPr>
            <p:sp>
              <p:nvSpPr>
                <p:cNvPr id="82" name="TextBox 81">
                  <a:extLst>
                    <a:ext uri="{FF2B5EF4-FFF2-40B4-BE49-F238E27FC236}">
                      <a16:creationId xmlns:a16="http://schemas.microsoft.com/office/drawing/2014/main" id="{34FDEF58-9291-4D17-7320-91C03A93CDC3}"/>
                    </a:ext>
                  </a:extLst>
                </p:cNvPr>
                <p:cNvSpPr txBox="1"/>
                <p:nvPr/>
              </p:nvSpPr>
              <p:spPr>
                <a:xfrm>
                  <a:off x="26929142" y="6999547"/>
                  <a:ext cx="1011292" cy="378979"/>
                </a:xfrm>
                <a:prstGeom prst="rect">
                  <a:avLst/>
                </a:prstGeom>
                <a:noFill/>
              </p:spPr>
              <p:txBody>
                <a:bodyPr wrap="none" lIns="0" tIns="0" rIns="0" bIns="0" rtlCol="0" anchor="ctr">
                  <a:noAutofit/>
                </a:bodyPr>
                <a:lstStyle>
                  <a:defPPr>
                    <a:defRPr kern="0"/>
                  </a:defPPr>
                  <a:lvl1pPr algn="l">
                    <a:lnSpc>
                      <a:spcPct val="90000"/>
                    </a:lnSpc>
                    <a:defRPr sz="1400" b="1">
                      <a:latin typeface="+mn-lt"/>
                    </a:defRPr>
                  </a:lvl1pPr>
                </a:lstStyle>
                <a:p>
                  <a:r>
                    <a:rPr lang="en-US" dirty="0">
                      <a:latin typeface="Calibri" panose="020F0502020204030204" pitchFamily="34" charset="0"/>
                      <a:ea typeface="Calibri" panose="020F0502020204030204" pitchFamily="34" charset="0"/>
                      <a:cs typeface="Calibri" panose="020F0502020204030204" pitchFamily="34" charset="0"/>
                    </a:rPr>
                    <a:t>A) Part 2A (n=15)</a:t>
                  </a:r>
                </a:p>
              </p:txBody>
            </p:sp>
            <p:grpSp>
              <p:nvGrpSpPr>
                <p:cNvPr id="187" name="Group 186">
                  <a:extLst>
                    <a:ext uri="{FF2B5EF4-FFF2-40B4-BE49-F238E27FC236}">
                      <a16:creationId xmlns:a16="http://schemas.microsoft.com/office/drawing/2014/main" id="{E6067D68-EA03-2AF3-09B7-A3131192FFAB}"/>
                    </a:ext>
                  </a:extLst>
                </p:cNvPr>
                <p:cNvGrpSpPr/>
                <p:nvPr/>
              </p:nvGrpSpPr>
              <p:grpSpPr>
                <a:xfrm>
                  <a:off x="27380036" y="7317582"/>
                  <a:ext cx="6824751" cy="2358612"/>
                  <a:chOff x="27315026" y="7317582"/>
                  <a:chExt cx="6824751" cy="2358612"/>
                </a:xfrm>
              </p:grpSpPr>
              <p:sp>
                <p:nvSpPr>
                  <p:cNvPr id="46" name="TextBox 45">
                    <a:extLst>
                      <a:ext uri="{FF2B5EF4-FFF2-40B4-BE49-F238E27FC236}">
                        <a16:creationId xmlns:a16="http://schemas.microsoft.com/office/drawing/2014/main" id="{C58C3959-4C33-A420-974B-FF3C90E65BF9}"/>
                      </a:ext>
                    </a:extLst>
                  </p:cNvPr>
                  <p:cNvSpPr txBox="1"/>
                  <p:nvPr/>
                </p:nvSpPr>
                <p:spPr>
                  <a:xfrm>
                    <a:off x="27588522" y="731758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250</a:t>
                    </a:r>
                  </a:p>
                </p:txBody>
              </p:sp>
              <p:grpSp>
                <p:nvGrpSpPr>
                  <p:cNvPr id="103" name="Group 102">
                    <a:extLst>
                      <a:ext uri="{FF2B5EF4-FFF2-40B4-BE49-F238E27FC236}">
                        <a16:creationId xmlns:a16="http://schemas.microsoft.com/office/drawing/2014/main" id="{34B97716-BBF6-269C-0614-6C79C793B24F}"/>
                      </a:ext>
                    </a:extLst>
                  </p:cNvPr>
                  <p:cNvGrpSpPr/>
                  <p:nvPr/>
                </p:nvGrpSpPr>
                <p:grpSpPr>
                  <a:xfrm>
                    <a:off x="27315026" y="7436262"/>
                    <a:ext cx="6824751" cy="1716499"/>
                    <a:chOff x="27315026" y="7436262"/>
                    <a:chExt cx="6824751" cy="1716499"/>
                  </a:xfrm>
                </p:grpSpPr>
                <p:cxnSp>
                  <p:nvCxnSpPr>
                    <p:cNvPr id="42" name="Straight Connector 41">
                      <a:extLst>
                        <a:ext uri="{FF2B5EF4-FFF2-40B4-BE49-F238E27FC236}">
                          <a16:creationId xmlns:a16="http://schemas.microsoft.com/office/drawing/2014/main" id="{1682D0EF-3476-C79C-5090-ACE60D0C7ADB}"/>
                        </a:ext>
                      </a:extLst>
                    </p:cNvPr>
                    <p:cNvCxnSpPr>
                      <a:cxnSpLocks/>
                    </p:cNvCxnSpPr>
                    <p:nvPr/>
                  </p:nvCxnSpPr>
                  <p:spPr>
                    <a:xfrm>
                      <a:off x="27865673" y="743626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E77DF111-205E-DE1C-EDF1-DD6D9B53ADF7}"/>
                        </a:ext>
                      </a:extLst>
                    </p:cNvPr>
                    <p:cNvCxnSpPr>
                      <a:cxnSpLocks/>
                    </p:cNvCxnSpPr>
                    <p:nvPr/>
                  </p:nvCxnSpPr>
                  <p:spPr>
                    <a:xfrm>
                      <a:off x="27865673" y="766452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779A80A1-BDD3-BD42-448D-6E65E0BA1C08}"/>
                        </a:ext>
                      </a:extLst>
                    </p:cNvPr>
                    <p:cNvSpPr txBox="1"/>
                    <p:nvPr/>
                  </p:nvSpPr>
                  <p:spPr>
                    <a:xfrm>
                      <a:off x="27588522" y="754584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200</a:t>
                      </a:r>
                    </a:p>
                  </p:txBody>
                </p:sp>
                <p:cxnSp>
                  <p:nvCxnSpPr>
                    <p:cNvPr id="52" name="Straight Connector 51">
                      <a:extLst>
                        <a:ext uri="{FF2B5EF4-FFF2-40B4-BE49-F238E27FC236}">
                          <a16:creationId xmlns:a16="http://schemas.microsoft.com/office/drawing/2014/main" id="{92154EE9-B531-E2EC-7FA1-E7C25E1031FB}"/>
                        </a:ext>
                      </a:extLst>
                    </p:cNvPr>
                    <p:cNvCxnSpPr>
                      <a:cxnSpLocks/>
                    </p:cNvCxnSpPr>
                    <p:nvPr/>
                  </p:nvCxnSpPr>
                  <p:spPr>
                    <a:xfrm>
                      <a:off x="27865673" y="789278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0C122E85-6E45-B3C7-FED4-D8DFE1B9F1C3}"/>
                        </a:ext>
                      </a:extLst>
                    </p:cNvPr>
                    <p:cNvSpPr txBox="1"/>
                    <p:nvPr/>
                  </p:nvSpPr>
                  <p:spPr>
                    <a:xfrm>
                      <a:off x="27588522" y="777410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150</a:t>
                      </a:r>
                    </a:p>
                  </p:txBody>
                </p:sp>
                <p:cxnSp>
                  <p:nvCxnSpPr>
                    <p:cNvPr id="54" name="Straight Connector 53">
                      <a:extLst>
                        <a:ext uri="{FF2B5EF4-FFF2-40B4-BE49-F238E27FC236}">
                          <a16:creationId xmlns:a16="http://schemas.microsoft.com/office/drawing/2014/main" id="{5B53D5A8-FF43-53B5-2B6E-4F30A1978B9F}"/>
                        </a:ext>
                      </a:extLst>
                    </p:cNvPr>
                    <p:cNvCxnSpPr>
                      <a:cxnSpLocks/>
                    </p:cNvCxnSpPr>
                    <p:nvPr/>
                  </p:nvCxnSpPr>
                  <p:spPr>
                    <a:xfrm>
                      <a:off x="27865673" y="812104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BD111AB7-11B5-1DD9-4FA6-B6BC14022C67}"/>
                        </a:ext>
                      </a:extLst>
                    </p:cNvPr>
                    <p:cNvSpPr txBox="1"/>
                    <p:nvPr/>
                  </p:nvSpPr>
                  <p:spPr>
                    <a:xfrm>
                      <a:off x="27588522" y="800236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100</a:t>
                      </a:r>
                    </a:p>
                  </p:txBody>
                </p:sp>
                <p:cxnSp>
                  <p:nvCxnSpPr>
                    <p:cNvPr id="56" name="Straight Connector 55">
                      <a:extLst>
                        <a:ext uri="{FF2B5EF4-FFF2-40B4-BE49-F238E27FC236}">
                          <a16:creationId xmlns:a16="http://schemas.microsoft.com/office/drawing/2014/main" id="{8783C716-C03A-F60F-0313-3F8437B5D740}"/>
                        </a:ext>
                      </a:extLst>
                    </p:cNvPr>
                    <p:cNvCxnSpPr>
                      <a:cxnSpLocks/>
                    </p:cNvCxnSpPr>
                    <p:nvPr/>
                  </p:nvCxnSpPr>
                  <p:spPr>
                    <a:xfrm>
                      <a:off x="27865673" y="83493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BD9A1F94-53B4-520D-66AE-6BB5E34147EC}"/>
                        </a:ext>
                      </a:extLst>
                    </p:cNvPr>
                    <p:cNvSpPr txBox="1"/>
                    <p:nvPr/>
                  </p:nvSpPr>
                  <p:spPr>
                    <a:xfrm>
                      <a:off x="27588522" y="823062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sp>
                  <p:nvSpPr>
                    <p:cNvPr id="60" name="TextBox 59">
                      <a:extLst>
                        <a:ext uri="{FF2B5EF4-FFF2-40B4-BE49-F238E27FC236}">
                          <a16:creationId xmlns:a16="http://schemas.microsoft.com/office/drawing/2014/main" id="{13FE818C-2A9F-2E00-3637-D41EC0F10A8D}"/>
                        </a:ext>
                      </a:extLst>
                    </p:cNvPr>
                    <p:cNvSpPr txBox="1"/>
                    <p:nvPr/>
                  </p:nvSpPr>
                  <p:spPr>
                    <a:xfrm>
                      <a:off x="27588522" y="845888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0</a:t>
                      </a:r>
                    </a:p>
                  </p:txBody>
                </p:sp>
                <p:cxnSp>
                  <p:nvCxnSpPr>
                    <p:cNvPr id="62" name="Straight Connector 61">
                      <a:extLst>
                        <a:ext uri="{FF2B5EF4-FFF2-40B4-BE49-F238E27FC236}">
                          <a16:creationId xmlns:a16="http://schemas.microsoft.com/office/drawing/2014/main" id="{B1673018-6753-01BF-E0E9-3D733F561C40}"/>
                        </a:ext>
                      </a:extLst>
                    </p:cNvPr>
                    <p:cNvCxnSpPr>
                      <a:cxnSpLocks/>
                    </p:cNvCxnSpPr>
                    <p:nvPr/>
                  </p:nvCxnSpPr>
                  <p:spPr>
                    <a:xfrm>
                      <a:off x="27865673" y="880582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1553DA3B-DF49-EC02-1D5D-9FEC2371CEA9}"/>
                        </a:ext>
                      </a:extLst>
                    </p:cNvPr>
                    <p:cNvSpPr txBox="1"/>
                    <p:nvPr/>
                  </p:nvSpPr>
                  <p:spPr>
                    <a:xfrm>
                      <a:off x="27588522" y="868714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cxnSp>
                  <p:nvCxnSpPr>
                    <p:cNvPr id="77" name="Straight Connector 76">
                      <a:extLst>
                        <a:ext uri="{FF2B5EF4-FFF2-40B4-BE49-F238E27FC236}">
                          <a16:creationId xmlns:a16="http://schemas.microsoft.com/office/drawing/2014/main" id="{7B26BB50-CCBD-86FD-B8F5-C91C2BAE03A9}"/>
                        </a:ext>
                      </a:extLst>
                    </p:cNvPr>
                    <p:cNvCxnSpPr>
                      <a:cxnSpLocks/>
                    </p:cNvCxnSpPr>
                    <p:nvPr/>
                  </p:nvCxnSpPr>
                  <p:spPr>
                    <a:xfrm>
                      <a:off x="27865673" y="9034080"/>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50E94BC6-69B2-2C7E-FCBB-E0091AE5828E}"/>
                        </a:ext>
                      </a:extLst>
                    </p:cNvPr>
                    <p:cNvSpPr txBox="1"/>
                    <p:nvPr/>
                  </p:nvSpPr>
                  <p:spPr>
                    <a:xfrm>
                      <a:off x="27588522" y="8915400"/>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–100</a:t>
                      </a:r>
                    </a:p>
                  </p:txBody>
                </p:sp>
                <p:sp>
                  <p:nvSpPr>
                    <p:cNvPr id="92" name="TextBox 91">
                      <a:extLst>
                        <a:ext uri="{FF2B5EF4-FFF2-40B4-BE49-F238E27FC236}">
                          <a16:creationId xmlns:a16="http://schemas.microsoft.com/office/drawing/2014/main" id="{9C15D443-9D61-6E46-F9E0-9E6E1A58BFA7}"/>
                        </a:ext>
                      </a:extLst>
                    </p:cNvPr>
                    <p:cNvSpPr txBox="1"/>
                    <p:nvPr/>
                  </p:nvSpPr>
                  <p:spPr>
                    <a:xfrm rot="16200000">
                      <a:off x="26629847" y="8121441"/>
                      <a:ext cx="1607720" cy="237361"/>
                    </a:xfrm>
                    <a:prstGeom prst="rect">
                      <a:avLst/>
                    </a:prstGeom>
                    <a:noFill/>
                  </p:spPr>
                  <p:txBody>
                    <a:bodyPr wrap="none" lIns="0" tIns="0" rIns="0" bIns="0" rtlCol="0" anchor="ctr">
                      <a:noAutofit/>
                    </a:bodyPr>
                    <a:lstStyle/>
                    <a:p>
                      <a:pPr algn="ctr">
                        <a:lnSpc>
                          <a:spcPct val="90000"/>
                        </a:lnSpc>
                      </a:pPr>
                      <a:r>
                        <a:rPr lang="en-US" sz="1000" b="1" dirty="0">
                          <a:latin typeface="Calibri" panose="020F0502020204030204" pitchFamily="34" charset="0"/>
                          <a:ea typeface="Calibri" panose="020F0502020204030204" pitchFamily="34" charset="0"/>
                          <a:cs typeface="Calibri" panose="020F0502020204030204" pitchFamily="34" charset="0"/>
                        </a:rPr>
                        <a:t>Best % change from</a:t>
                      </a:r>
                      <a:br>
                        <a:rPr lang="en-US" sz="1000" b="1" dirty="0">
                          <a:latin typeface="Calibri" panose="020F0502020204030204" pitchFamily="34" charset="0"/>
                          <a:ea typeface="Calibri" panose="020F0502020204030204" pitchFamily="34" charset="0"/>
                          <a:cs typeface="Calibri" panose="020F0502020204030204" pitchFamily="34" charset="0"/>
                        </a:rPr>
                      </a:br>
                      <a:r>
                        <a:rPr lang="en-US" sz="1000" b="1" dirty="0">
                          <a:latin typeface="Calibri" panose="020F0502020204030204" pitchFamily="34" charset="0"/>
                          <a:ea typeface="Calibri" panose="020F0502020204030204" pitchFamily="34" charset="0"/>
                          <a:cs typeface="Calibri" panose="020F0502020204030204" pitchFamily="34" charset="0"/>
                        </a:rPr>
                        <a:t>baseline in PSA value</a:t>
                      </a:r>
                    </a:p>
                  </p:txBody>
                </p:sp>
                <p:cxnSp>
                  <p:nvCxnSpPr>
                    <p:cNvPr id="99" name="Straight Connector 98">
                      <a:extLst>
                        <a:ext uri="{FF2B5EF4-FFF2-40B4-BE49-F238E27FC236}">
                          <a16:creationId xmlns:a16="http://schemas.microsoft.com/office/drawing/2014/main" id="{D71E3A46-0FC6-68DC-F588-225B0D4657B3}"/>
                        </a:ext>
                      </a:extLst>
                    </p:cNvPr>
                    <p:cNvCxnSpPr>
                      <a:cxnSpLocks/>
                    </p:cNvCxnSpPr>
                    <p:nvPr/>
                  </p:nvCxnSpPr>
                  <p:spPr>
                    <a:xfrm flipV="1">
                      <a:off x="27926502" y="7436644"/>
                      <a:ext cx="0" cy="1597819"/>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FB6E25D8-29C0-4FC5-487A-00E66D5605BD}"/>
                        </a:ext>
                      </a:extLst>
                    </p:cNvPr>
                    <p:cNvCxnSpPr>
                      <a:cxnSpLocks/>
                    </p:cNvCxnSpPr>
                    <p:nvPr/>
                  </p:nvCxnSpPr>
                  <p:spPr>
                    <a:xfrm>
                      <a:off x="27933728" y="8463262"/>
                      <a:ext cx="6206049" cy="0"/>
                    </a:xfrm>
                    <a:prstGeom prst="line">
                      <a:avLst/>
                    </a:prstGeom>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06422B01-EBA1-6654-3D91-C488677AE5E3}"/>
                        </a:ext>
                      </a:extLst>
                    </p:cNvPr>
                    <p:cNvCxnSpPr>
                      <a:cxnSpLocks/>
                    </p:cNvCxnSpPr>
                    <p:nvPr/>
                  </p:nvCxnSpPr>
                  <p:spPr>
                    <a:xfrm>
                      <a:off x="27933728" y="8805822"/>
                      <a:ext cx="6206049" cy="0"/>
                    </a:xfrm>
                    <a:prstGeom prst="line">
                      <a:avLst/>
                    </a:prstGeom>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EF57E64C-6264-2273-343E-9AD4DB6AEB88}"/>
                        </a:ext>
                      </a:extLst>
                    </p:cNvPr>
                    <p:cNvCxnSpPr>
                      <a:cxnSpLocks/>
                    </p:cNvCxnSpPr>
                    <p:nvPr/>
                  </p:nvCxnSpPr>
                  <p:spPr>
                    <a:xfrm>
                      <a:off x="27933728" y="8986797"/>
                      <a:ext cx="6206049" cy="0"/>
                    </a:xfrm>
                    <a:prstGeom prst="line">
                      <a:avLst/>
                    </a:prstGeom>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106" name="Group 105">
                    <a:extLst>
                      <a:ext uri="{FF2B5EF4-FFF2-40B4-BE49-F238E27FC236}">
                        <a16:creationId xmlns:a16="http://schemas.microsoft.com/office/drawing/2014/main" id="{298DC222-09CE-DE34-D6C0-9D29B92AB5B6}"/>
                      </a:ext>
                    </a:extLst>
                  </p:cNvPr>
                  <p:cNvGrpSpPr/>
                  <p:nvPr/>
                </p:nvGrpSpPr>
                <p:grpSpPr>
                  <a:xfrm>
                    <a:off x="28051126" y="8134386"/>
                    <a:ext cx="259556" cy="1541808"/>
                    <a:chOff x="28051126" y="8134386"/>
                    <a:chExt cx="259556" cy="1541808"/>
                  </a:xfrm>
                </p:grpSpPr>
                <p:sp>
                  <p:nvSpPr>
                    <p:cNvPr id="95" name="TextBox 94">
                      <a:extLst>
                        <a:ext uri="{FF2B5EF4-FFF2-40B4-BE49-F238E27FC236}">
                          <a16:creationId xmlns:a16="http://schemas.microsoft.com/office/drawing/2014/main" id="{14324405-E3F7-5867-0374-A1B0A1BAD6F3}"/>
                        </a:ext>
                      </a:extLst>
                    </p:cNvPr>
                    <p:cNvSpPr txBox="1"/>
                    <p:nvPr/>
                  </p:nvSpPr>
                  <p:spPr>
                    <a:xfrm>
                      <a:off x="28096490" y="8763444"/>
                      <a:ext cx="168829" cy="912750"/>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 + D</a:t>
                      </a:r>
                    </a:p>
                  </p:txBody>
                </p:sp>
                <p:sp>
                  <p:nvSpPr>
                    <p:cNvPr id="104" name="Rectangle 103">
                      <a:extLst>
                        <a:ext uri="{FF2B5EF4-FFF2-40B4-BE49-F238E27FC236}">
                          <a16:creationId xmlns:a16="http://schemas.microsoft.com/office/drawing/2014/main" id="{A2D63EEE-C862-725E-FAB4-A2D11C3BE9FC}"/>
                        </a:ext>
                      </a:extLst>
                    </p:cNvPr>
                    <p:cNvSpPr/>
                    <p:nvPr/>
                  </p:nvSpPr>
                  <p:spPr>
                    <a:xfrm>
                      <a:off x="28051126" y="8134386"/>
                      <a:ext cx="259556" cy="447639"/>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07" name="Group 106">
                    <a:extLst>
                      <a:ext uri="{FF2B5EF4-FFF2-40B4-BE49-F238E27FC236}">
                        <a16:creationId xmlns:a16="http://schemas.microsoft.com/office/drawing/2014/main" id="{7087B920-1434-5FCF-ECDF-B7488C639986}"/>
                      </a:ext>
                    </a:extLst>
                  </p:cNvPr>
                  <p:cNvGrpSpPr/>
                  <p:nvPr/>
                </p:nvGrpSpPr>
                <p:grpSpPr>
                  <a:xfrm>
                    <a:off x="28458150" y="8410576"/>
                    <a:ext cx="259556" cy="1121765"/>
                    <a:chOff x="28051126" y="8410576"/>
                    <a:chExt cx="259556" cy="1121765"/>
                  </a:xfrm>
                </p:grpSpPr>
                <p:sp>
                  <p:nvSpPr>
                    <p:cNvPr id="109" name="TextBox 108">
                      <a:extLst>
                        <a:ext uri="{FF2B5EF4-FFF2-40B4-BE49-F238E27FC236}">
                          <a16:creationId xmlns:a16="http://schemas.microsoft.com/office/drawing/2014/main" id="{25DC3958-0A41-DB98-A8F5-73E3C4BD73E1}"/>
                        </a:ext>
                      </a:extLst>
                    </p:cNvPr>
                    <p:cNvSpPr txBox="1"/>
                    <p:nvPr/>
                  </p:nvSpPr>
                  <p:spPr>
                    <a:xfrm>
                      <a:off x="28105038" y="9073882"/>
                      <a:ext cx="138499" cy="458459"/>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 + E + D</a:t>
                      </a:r>
                    </a:p>
                  </p:txBody>
                </p:sp>
                <p:sp>
                  <p:nvSpPr>
                    <p:cNvPr id="110" name="Rectangle 109">
                      <a:extLst>
                        <a:ext uri="{FF2B5EF4-FFF2-40B4-BE49-F238E27FC236}">
                          <a16:creationId xmlns:a16="http://schemas.microsoft.com/office/drawing/2014/main" id="{A6CC5D69-6FC6-3610-A50A-3DCB4EBFCC75}"/>
                        </a:ext>
                      </a:extLst>
                    </p:cNvPr>
                    <p:cNvSpPr/>
                    <p:nvPr/>
                  </p:nvSpPr>
                  <p:spPr>
                    <a:xfrm>
                      <a:off x="28051126" y="8410576"/>
                      <a:ext cx="259556" cy="171450"/>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sp>
                <p:nvSpPr>
                  <p:cNvPr id="116" name="TextBox 115">
                    <a:extLst>
                      <a:ext uri="{FF2B5EF4-FFF2-40B4-BE49-F238E27FC236}">
                        <a16:creationId xmlns:a16="http://schemas.microsoft.com/office/drawing/2014/main" id="{CF27535B-5FAF-AEDE-E287-ABEA256F7321}"/>
                      </a:ext>
                    </a:extLst>
                  </p:cNvPr>
                  <p:cNvSpPr txBox="1"/>
                  <p:nvPr/>
                </p:nvSpPr>
                <p:spPr>
                  <a:xfrm>
                    <a:off x="28925703" y="9079493"/>
                    <a:ext cx="138499" cy="62518"/>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E</a:t>
                    </a:r>
                  </a:p>
                </p:txBody>
              </p:sp>
              <p:sp>
                <p:nvSpPr>
                  <p:cNvPr id="117" name="Rectangle 116">
                    <a:extLst>
                      <a:ext uri="{FF2B5EF4-FFF2-40B4-BE49-F238E27FC236}">
                        <a16:creationId xmlns:a16="http://schemas.microsoft.com/office/drawing/2014/main" id="{48C6248B-7CF5-3DDC-7357-8D19D68F6633}"/>
                      </a:ext>
                    </a:extLst>
                  </p:cNvPr>
                  <p:cNvSpPr/>
                  <p:nvPr/>
                </p:nvSpPr>
                <p:spPr>
                  <a:xfrm>
                    <a:off x="28865174" y="8524875"/>
                    <a:ext cx="259556" cy="57150"/>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9" name="TextBox 118">
                    <a:extLst>
                      <a:ext uri="{FF2B5EF4-FFF2-40B4-BE49-F238E27FC236}">
                        <a16:creationId xmlns:a16="http://schemas.microsoft.com/office/drawing/2014/main" id="{ABD60EED-A883-D55A-E14D-828099CE6D4B}"/>
                      </a:ext>
                    </a:extLst>
                  </p:cNvPr>
                  <p:cNvSpPr txBox="1"/>
                  <p:nvPr/>
                </p:nvSpPr>
                <p:spPr>
                  <a:xfrm>
                    <a:off x="29326110" y="9073882"/>
                    <a:ext cx="138499" cy="458459"/>
                  </a:xfrm>
                  <a:prstGeom prst="rect">
                    <a:avLst/>
                  </a:prstGeom>
                  <a:noFill/>
                </p:spPr>
                <p:txBody>
                  <a:bodyPr vert="vert270" wrap="none" lIns="0" tIns="0" rIns="0" bIns="0" rtlCol="0" anchor="ctr" anchorCtr="0">
                    <a:spAutoFit/>
                  </a:bodyPr>
                  <a:lstStyle>
                    <a:defPPr>
                      <a:defRPr kern="0"/>
                    </a:defPPr>
                    <a:lvl1pPr algn="ctr">
                      <a:lnSpc>
                        <a:spcPct val="90000"/>
                      </a:lnSpc>
                      <a:defRPr sz="1000">
                        <a:latin typeface="+mn-lt"/>
                      </a:defRPr>
                    </a:lvl1pPr>
                  </a:lstStyle>
                  <a:p>
                    <a:r>
                      <a:rPr lang="en-US" dirty="0">
                        <a:latin typeface="Calibri" panose="020F0502020204030204" pitchFamily="34" charset="0"/>
                        <a:ea typeface="Calibri" panose="020F0502020204030204" pitchFamily="34" charset="0"/>
                        <a:cs typeface="Calibri" panose="020F0502020204030204" pitchFamily="34" charset="0"/>
                      </a:rPr>
                      <a:t>A + E + D</a:t>
                    </a:r>
                  </a:p>
                </p:txBody>
              </p:sp>
              <p:sp>
                <p:nvSpPr>
                  <p:cNvPr id="120" name="Rectangle 119">
                    <a:extLst>
                      <a:ext uri="{FF2B5EF4-FFF2-40B4-BE49-F238E27FC236}">
                        <a16:creationId xmlns:a16="http://schemas.microsoft.com/office/drawing/2014/main" id="{D76D49D8-C822-FDDD-2258-80F3A6A6951F}"/>
                      </a:ext>
                    </a:extLst>
                  </p:cNvPr>
                  <p:cNvSpPr/>
                  <p:nvPr/>
                </p:nvSpPr>
                <p:spPr>
                  <a:xfrm>
                    <a:off x="29272198" y="8553225"/>
                    <a:ext cx="259556" cy="28800"/>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22" name="TextBox 121">
                    <a:extLst>
                      <a:ext uri="{FF2B5EF4-FFF2-40B4-BE49-F238E27FC236}">
                        <a16:creationId xmlns:a16="http://schemas.microsoft.com/office/drawing/2014/main" id="{09C38E8A-9E5A-160F-F775-72F00896EA7F}"/>
                      </a:ext>
                    </a:extLst>
                  </p:cNvPr>
                  <p:cNvSpPr txBox="1"/>
                  <p:nvPr/>
                </p:nvSpPr>
                <p:spPr>
                  <a:xfrm>
                    <a:off x="29739751" y="9073882"/>
                    <a:ext cx="138499" cy="73738"/>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123" name="Rectangle 122">
                    <a:extLst>
                      <a:ext uri="{FF2B5EF4-FFF2-40B4-BE49-F238E27FC236}">
                        <a16:creationId xmlns:a16="http://schemas.microsoft.com/office/drawing/2014/main" id="{447CD9E7-FB10-0612-418D-63C75D33A98A}"/>
                      </a:ext>
                    </a:extLst>
                  </p:cNvPr>
                  <p:cNvSpPr/>
                  <p:nvPr/>
                </p:nvSpPr>
                <p:spPr>
                  <a:xfrm>
                    <a:off x="29679222" y="8560425"/>
                    <a:ext cx="259556" cy="21600"/>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25" name="TextBox 124">
                    <a:extLst>
                      <a:ext uri="{FF2B5EF4-FFF2-40B4-BE49-F238E27FC236}">
                        <a16:creationId xmlns:a16="http://schemas.microsoft.com/office/drawing/2014/main" id="{CB6197FB-6652-B9CD-BE35-8EE618705A06}"/>
                      </a:ext>
                    </a:extLst>
                  </p:cNvPr>
                  <p:cNvSpPr txBox="1"/>
                  <p:nvPr/>
                </p:nvSpPr>
                <p:spPr>
                  <a:xfrm>
                    <a:off x="30146775" y="9088372"/>
                    <a:ext cx="138499" cy="262892"/>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E + D</a:t>
                    </a:r>
                  </a:p>
                </p:txBody>
              </p:sp>
              <p:sp>
                <p:nvSpPr>
                  <p:cNvPr id="128" name="TextBox 127">
                    <a:extLst>
                      <a:ext uri="{FF2B5EF4-FFF2-40B4-BE49-F238E27FC236}">
                        <a16:creationId xmlns:a16="http://schemas.microsoft.com/office/drawing/2014/main" id="{BE0E16F9-839B-2F37-9C43-E2729365C7C7}"/>
                      </a:ext>
                    </a:extLst>
                  </p:cNvPr>
                  <p:cNvSpPr txBox="1"/>
                  <p:nvPr/>
                </p:nvSpPr>
                <p:spPr>
                  <a:xfrm>
                    <a:off x="30553799" y="9088372"/>
                    <a:ext cx="138499" cy="262892"/>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E + D</a:t>
                    </a:r>
                  </a:p>
                </p:txBody>
              </p:sp>
              <p:sp>
                <p:nvSpPr>
                  <p:cNvPr id="129" name="Rectangle 128">
                    <a:extLst>
                      <a:ext uri="{FF2B5EF4-FFF2-40B4-BE49-F238E27FC236}">
                        <a16:creationId xmlns:a16="http://schemas.microsoft.com/office/drawing/2014/main" id="{2B007D2F-5B15-93C8-1774-B055E5E2B14B}"/>
                      </a:ext>
                    </a:extLst>
                  </p:cNvPr>
                  <p:cNvSpPr/>
                  <p:nvPr/>
                </p:nvSpPr>
                <p:spPr>
                  <a:xfrm>
                    <a:off x="30493270" y="8574917"/>
                    <a:ext cx="259556" cy="28800"/>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43" name="TextBox 142">
                    <a:extLst>
                      <a:ext uri="{FF2B5EF4-FFF2-40B4-BE49-F238E27FC236}">
                        <a16:creationId xmlns:a16="http://schemas.microsoft.com/office/drawing/2014/main" id="{4CA988E9-1E2F-0635-44D2-62AA36679707}"/>
                      </a:ext>
                    </a:extLst>
                  </p:cNvPr>
                  <p:cNvSpPr txBox="1"/>
                  <p:nvPr/>
                </p:nvSpPr>
                <p:spPr>
                  <a:xfrm>
                    <a:off x="30960823" y="9088372"/>
                    <a:ext cx="138499" cy="262892"/>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E + D</a:t>
                    </a:r>
                  </a:p>
                </p:txBody>
              </p:sp>
              <p:sp>
                <p:nvSpPr>
                  <p:cNvPr id="144" name="Rectangle 143">
                    <a:extLst>
                      <a:ext uri="{FF2B5EF4-FFF2-40B4-BE49-F238E27FC236}">
                        <a16:creationId xmlns:a16="http://schemas.microsoft.com/office/drawing/2014/main" id="{E5BFDE8C-D456-0FDD-146F-0EFCE21B8809}"/>
                      </a:ext>
                    </a:extLst>
                  </p:cNvPr>
                  <p:cNvSpPr/>
                  <p:nvPr/>
                </p:nvSpPr>
                <p:spPr>
                  <a:xfrm>
                    <a:off x="30900294" y="8574917"/>
                    <a:ext cx="259556" cy="207133"/>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46" name="TextBox 145">
                    <a:extLst>
                      <a:ext uri="{FF2B5EF4-FFF2-40B4-BE49-F238E27FC236}">
                        <a16:creationId xmlns:a16="http://schemas.microsoft.com/office/drawing/2014/main" id="{5B6A9089-0336-EFA3-6257-476F1ECCE0E5}"/>
                      </a:ext>
                    </a:extLst>
                  </p:cNvPr>
                  <p:cNvSpPr txBox="1"/>
                  <p:nvPr/>
                </p:nvSpPr>
                <p:spPr>
                  <a:xfrm>
                    <a:off x="31367847" y="9073882"/>
                    <a:ext cx="138499" cy="73738"/>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147" name="Rectangle 146">
                    <a:extLst>
                      <a:ext uri="{FF2B5EF4-FFF2-40B4-BE49-F238E27FC236}">
                        <a16:creationId xmlns:a16="http://schemas.microsoft.com/office/drawing/2014/main" id="{C5DF13CF-16DF-B423-D671-A59EBFCDD481}"/>
                      </a:ext>
                    </a:extLst>
                  </p:cNvPr>
                  <p:cNvSpPr/>
                  <p:nvPr/>
                </p:nvSpPr>
                <p:spPr>
                  <a:xfrm>
                    <a:off x="31307318" y="8574917"/>
                    <a:ext cx="259556" cy="245233"/>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49" name="TextBox 148">
                    <a:extLst>
                      <a:ext uri="{FF2B5EF4-FFF2-40B4-BE49-F238E27FC236}">
                        <a16:creationId xmlns:a16="http://schemas.microsoft.com/office/drawing/2014/main" id="{88BFEF0F-8970-51B1-435F-B54CAE6A16ED}"/>
                      </a:ext>
                    </a:extLst>
                  </p:cNvPr>
                  <p:cNvSpPr txBox="1"/>
                  <p:nvPr/>
                </p:nvSpPr>
                <p:spPr>
                  <a:xfrm>
                    <a:off x="31774871" y="9073882"/>
                    <a:ext cx="138499" cy="73738"/>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150" name="Rectangle 149">
                    <a:extLst>
                      <a:ext uri="{FF2B5EF4-FFF2-40B4-BE49-F238E27FC236}">
                        <a16:creationId xmlns:a16="http://schemas.microsoft.com/office/drawing/2014/main" id="{470EE1CB-1F11-0B92-0E04-4EC385AC4984}"/>
                      </a:ext>
                    </a:extLst>
                  </p:cNvPr>
                  <p:cNvSpPr/>
                  <p:nvPr/>
                </p:nvSpPr>
                <p:spPr>
                  <a:xfrm>
                    <a:off x="31714342" y="8574918"/>
                    <a:ext cx="259556" cy="25475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51" name="TextBox 150">
                    <a:extLst>
                      <a:ext uri="{FF2B5EF4-FFF2-40B4-BE49-F238E27FC236}">
                        <a16:creationId xmlns:a16="http://schemas.microsoft.com/office/drawing/2014/main" id="{E020C2C4-BABE-9DC9-11FA-67405F5E3ACF}"/>
                      </a:ext>
                    </a:extLst>
                  </p:cNvPr>
                  <p:cNvSpPr txBox="1"/>
                  <p:nvPr/>
                </p:nvSpPr>
                <p:spPr>
                  <a:xfrm>
                    <a:off x="31724738" y="8426742"/>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sp>
                <p:nvSpPr>
                  <p:cNvPr id="154" name="TextBox 153">
                    <a:extLst>
                      <a:ext uri="{FF2B5EF4-FFF2-40B4-BE49-F238E27FC236}">
                        <a16:creationId xmlns:a16="http://schemas.microsoft.com/office/drawing/2014/main" id="{9E812E64-D5AD-1F19-FCF5-DF82A08AF884}"/>
                      </a:ext>
                    </a:extLst>
                  </p:cNvPr>
                  <p:cNvSpPr txBox="1"/>
                  <p:nvPr/>
                </p:nvSpPr>
                <p:spPr>
                  <a:xfrm>
                    <a:off x="32181895" y="9073882"/>
                    <a:ext cx="138499" cy="73738"/>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155" name="Rectangle 154">
                    <a:extLst>
                      <a:ext uri="{FF2B5EF4-FFF2-40B4-BE49-F238E27FC236}">
                        <a16:creationId xmlns:a16="http://schemas.microsoft.com/office/drawing/2014/main" id="{D1FD5061-8887-3FF3-E5B5-2E51D7E91074}"/>
                      </a:ext>
                    </a:extLst>
                  </p:cNvPr>
                  <p:cNvSpPr/>
                  <p:nvPr/>
                </p:nvSpPr>
                <p:spPr>
                  <a:xfrm>
                    <a:off x="32121366" y="8574916"/>
                    <a:ext cx="259556" cy="378000"/>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59" name="TextBox 158">
                    <a:extLst>
                      <a:ext uri="{FF2B5EF4-FFF2-40B4-BE49-F238E27FC236}">
                        <a16:creationId xmlns:a16="http://schemas.microsoft.com/office/drawing/2014/main" id="{1545E264-B30D-2424-41BB-2A847749E927}"/>
                      </a:ext>
                    </a:extLst>
                  </p:cNvPr>
                  <p:cNvSpPr txBox="1"/>
                  <p:nvPr/>
                </p:nvSpPr>
                <p:spPr>
                  <a:xfrm>
                    <a:off x="32131762" y="8426742"/>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sp>
                <p:nvSpPr>
                  <p:cNvPr id="161" name="TextBox 160">
                    <a:extLst>
                      <a:ext uri="{FF2B5EF4-FFF2-40B4-BE49-F238E27FC236}">
                        <a16:creationId xmlns:a16="http://schemas.microsoft.com/office/drawing/2014/main" id="{CCF3A4D2-BF47-284B-E184-26FAE1F60FCA}"/>
                      </a:ext>
                    </a:extLst>
                  </p:cNvPr>
                  <p:cNvSpPr txBox="1"/>
                  <p:nvPr/>
                </p:nvSpPr>
                <p:spPr>
                  <a:xfrm>
                    <a:off x="32582302" y="9073882"/>
                    <a:ext cx="138499" cy="458459"/>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 + E + D</a:t>
                    </a:r>
                  </a:p>
                </p:txBody>
              </p:sp>
              <p:sp>
                <p:nvSpPr>
                  <p:cNvPr id="162" name="Rectangle 161">
                    <a:extLst>
                      <a:ext uri="{FF2B5EF4-FFF2-40B4-BE49-F238E27FC236}">
                        <a16:creationId xmlns:a16="http://schemas.microsoft.com/office/drawing/2014/main" id="{2AA6DF2F-C322-F78E-D354-FD7BB1D7E443}"/>
                      </a:ext>
                    </a:extLst>
                  </p:cNvPr>
                  <p:cNvSpPr/>
                  <p:nvPr/>
                </p:nvSpPr>
                <p:spPr>
                  <a:xfrm>
                    <a:off x="32528390" y="8574917"/>
                    <a:ext cx="259556" cy="423827"/>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65" name="TextBox 164">
                    <a:extLst>
                      <a:ext uri="{FF2B5EF4-FFF2-40B4-BE49-F238E27FC236}">
                        <a16:creationId xmlns:a16="http://schemas.microsoft.com/office/drawing/2014/main" id="{07BF6152-7EEB-F87C-7618-055FB6BFD48B}"/>
                      </a:ext>
                    </a:extLst>
                  </p:cNvPr>
                  <p:cNvSpPr txBox="1"/>
                  <p:nvPr/>
                </p:nvSpPr>
                <p:spPr>
                  <a:xfrm>
                    <a:off x="32538786" y="8426742"/>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90</a:t>
                    </a:r>
                  </a:p>
                </p:txBody>
              </p:sp>
              <p:sp>
                <p:nvSpPr>
                  <p:cNvPr id="176" name="TextBox 175">
                    <a:extLst>
                      <a:ext uri="{FF2B5EF4-FFF2-40B4-BE49-F238E27FC236}">
                        <a16:creationId xmlns:a16="http://schemas.microsoft.com/office/drawing/2014/main" id="{5ACB04F8-606C-73DE-0737-9B40C3E91A5F}"/>
                      </a:ext>
                    </a:extLst>
                  </p:cNvPr>
                  <p:cNvSpPr txBox="1"/>
                  <p:nvPr/>
                </p:nvSpPr>
                <p:spPr>
                  <a:xfrm>
                    <a:off x="32995943" y="9088372"/>
                    <a:ext cx="138499" cy="262892"/>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E + D</a:t>
                    </a:r>
                  </a:p>
                </p:txBody>
              </p:sp>
              <p:sp>
                <p:nvSpPr>
                  <p:cNvPr id="177" name="Rectangle 176">
                    <a:extLst>
                      <a:ext uri="{FF2B5EF4-FFF2-40B4-BE49-F238E27FC236}">
                        <a16:creationId xmlns:a16="http://schemas.microsoft.com/office/drawing/2014/main" id="{4585193B-1BC9-08DF-2E77-3516AA026AC1}"/>
                      </a:ext>
                    </a:extLst>
                  </p:cNvPr>
                  <p:cNvSpPr/>
                  <p:nvPr/>
                </p:nvSpPr>
                <p:spPr>
                  <a:xfrm>
                    <a:off x="32935414" y="8574918"/>
                    <a:ext cx="259556" cy="433352"/>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78" name="TextBox 177">
                    <a:extLst>
                      <a:ext uri="{FF2B5EF4-FFF2-40B4-BE49-F238E27FC236}">
                        <a16:creationId xmlns:a16="http://schemas.microsoft.com/office/drawing/2014/main" id="{DC6915BF-C647-B77F-FE79-93342FEAB7EB}"/>
                      </a:ext>
                    </a:extLst>
                  </p:cNvPr>
                  <p:cNvSpPr txBox="1"/>
                  <p:nvPr/>
                </p:nvSpPr>
                <p:spPr>
                  <a:xfrm>
                    <a:off x="32945810" y="8426742"/>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90</a:t>
                    </a:r>
                  </a:p>
                </p:txBody>
              </p:sp>
              <p:sp>
                <p:nvSpPr>
                  <p:cNvPr id="180" name="TextBox 179">
                    <a:extLst>
                      <a:ext uri="{FF2B5EF4-FFF2-40B4-BE49-F238E27FC236}">
                        <a16:creationId xmlns:a16="http://schemas.microsoft.com/office/drawing/2014/main" id="{ACBE8F75-6DEA-74F6-33C1-637615BE44D5}"/>
                      </a:ext>
                    </a:extLst>
                  </p:cNvPr>
                  <p:cNvSpPr txBox="1"/>
                  <p:nvPr/>
                </p:nvSpPr>
                <p:spPr>
                  <a:xfrm>
                    <a:off x="33402967" y="9073882"/>
                    <a:ext cx="138499" cy="73738"/>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181" name="Rectangle 180">
                    <a:extLst>
                      <a:ext uri="{FF2B5EF4-FFF2-40B4-BE49-F238E27FC236}">
                        <a16:creationId xmlns:a16="http://schemas.microsoft.com/office/drawing/2014/main" id="{FC016117-0E18-0B4B-ED20-403EF7E97714}"/>
                      </a:ext>
                    </a:extLst>
                  </p:cNvPr>
                  <p:cNvSpPr/>
                  <p:nvPr/>
                </p:nvSpPr>
                <p:spPr>
                  <a:xfrm>
                    <a:off x="33342438" y="8574917"/>
                    <a:ext cx="259556" cy="454783"/>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82" name="TextBox 181">
                    <a:extLst>
                      <a:ext uri="{FF2B5EF4-FFF2-40B4-BE49-F238E27FC236}">
                        <a16:creationId xmlns:a16="http://schemas.microsoft.com/office/drawing/2014/main" id="{DC7A7538-A0A2-E9BE-FF45-016693A5D305}"/>
                      </a:ext>
                    </a:extLst>
                  </p:cNvPr>
                  <p:cNvSpPr txBox="1"/>
                  <p:nvPr/>
                </p:nvSpPr>
                <p:spPr>
                  <a:xfrm>
                    <a:off x="33352834" y="8426742"/>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90</a:t>
                    </a:r>
                  </a:p>
                </p:txBody>
              </p:sp>
              <p:sp>
                <p:nvSpPr>
                  <p:cNvPr id="184" name="TextBox 183">
                    <a:extLst>
                      <a:ext uri="{FF2B5EF4-FFF2-40B4-BE49-F238E27FC236}">
                        <a16:creationId xmlns:a16="http://schemas.microsoft.com/office/drawing/2014/main" id="{1D5679E6-3ADB-5672-F292-FD26D431415A}"/>
                      </a:ext>
                    </a:extLst>
                  </p:cNvPr>
                  <p:cNvSpPr txBox="1"/>
                  <p:nvPr/>
                </p:nvSpPr>
                <p:spPr>
                  <a:xfrm>
                    <a:off x="33809986" y="9088372"/>
                    <a:ext cx="138499" cy="262892"/>
                  </a:xfrm>
                  <a:prstGeom prst="rect">
                    <a:avLst/>
                  </a:prstGeom>
                  <a:noFill/>
                </p:spPr>
                <p:txBody>
                  <a:bodyPr vert="vert270" wrap="none" lIns="0" tIns="0" rIns="0" bIns="0" rtlCol="0" anchor="ctr" anchorCtr="0">
                    <a:sp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E + D</a:t>
                    </a:r>
                  </a:p>
                </p:txBody>
              </p:sp>
              <p:sp>
                <p:nvSpPr>
                  <p:cNvPr id="185" name="Rectangle 184">
                    <a:extLst>
                      <a:ext uri="{FF2B5EF4-FFF2-40B4-BE49-F238E27FC236}">
                        <a16:creationId xmlns:a16="http://schemas.microsoft.com/office/drawing/2014/main" id="{BAB3FEC6-103A-E804-A84D-D3E18938D78C}"/>
                      </a:ext>
                    </a:extLst>
                  </p:cNvPr>
                  <p:cNvSpPr/>
                  <p:nvPr/>
                </p:nvSpPr>
                <p:spPr>
                  <a:xfrm>
                    <a:off x="33749457" y="8574917"/>
                    <a:ext cx="259556" cy="459546"/>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86" name="TextBox 185">
                    <a:extLst>
                      <a:ext uri="{FF2B5EF4-FFF2-40B4-BE49-F238E27FC236}">
                        <a16:creationId xmlns:a16="http://schemas.microsoft.com/office/drawing/2014/main" id="{72DA579A-F764-0D82-E558-0ECD2BD8484B}"/>
                      </a:ext>
                    </a:extLst>
                  </p:cNvPr>
                  <p:cNvSpPr txBox="1"/>
                  <p:nvPr/>
                </p:nvSpPr>
                <p:spPr>
                  <a:xfrm>
                    <a:off x="33759853" y="8426742"/>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90</a:t>
                    </a:r>
                  </a:p>
                </p:txBody>
              </p:sp>
            </p:grpSp>
            <p:sp>
              <p:nvSpPr>
                <p:cNvPr id="199" name="TextBox 198">
                  <a:extLst>
                    <a:ext uri="{FF2B5EF4-FFF2-40B4-BE49-F238E27FC236}">
                      <a16:creationId xmlns:a16="http://schemas.microsoft.com/office/drawing/2014/main" id="{1D5101E9-F896-73FB-A8F0-5E10C0C8FF1D}"/>
                    </a:ext>
                  </a:extLst>
                </p:cNvPr>
                <p:cNvSpPr txBox="1"/>
                <p:nvPr/>
              </p:nvSpPr>
              <p:spPr>
                <a:xfrm>
                  <a:off x="28008847" y="9479025"/>
                  <a:ext cx="6209575" cy="237361"/>
                </a:xfrm>
                <a:prstGeom prst="rect">
                  <a:avLst/>
                </a:prstGeom>
                <a:noFill/>
              </p:spPr>
              <p:txBody>
                <a:bodyPr wrap="none" lIns="0" tIns="0" rIns="0" bIns="0" rtlCol="0" anchor="ctr">
                  <a:noAutofit/>
                </a:bodyPr>
                <a:lstStyle/>
                <a:p>
                  <a:pPr algn="ctr">
                    <a:lnSpc>
                      <a:spcPct val="90000"/>
                    </a:lnSpc>
                  </a:pPr>
                  <a:r>
                    <a:rPr lang="en-US" sz="1000" b="1" dirty="0">
                      <a:latin typeface="Calibri" panose="020F0502020204030204" pitchFamily="34" charset="0"/>
                      <a:ea typeface="Calibri" panose="020F0502020204030204" pitchFamily="34" charset="0"/>
                      <a:cs typeface="Calibri" panose="020F0502020204030204" pitchFamily="34" charset="0"/>
                    </a:rPr>
                    <a:t>Patients</a:t>
                  </a:r>
                </a:p>
              </p:txBody>
            </p:sp>
          </p:grpSp>
          <p:cxnSp>
            <p:nvCxnSpPr>
              <p:cNvPr id="13" name="Straight Connector 12">
                <a:extLst>
                  <a:ext uri="{FF2B5EF4-FFF2-40B4-BE49-F238E27FC236}">
                    <a16:creationId xmlns:a16="http://schemas.microsoft.com/office/drawing/2014/main" id="{26507007-C706-1339-8836-C1B16C5D3E9E}"/>
                  </a:ext>
                </a:extLst>
              </p:cNvPr>
              <p:cNvCxnSpPr>
                <a:cxnSpLocks/>
              </p:cNvCxnSpPr>
              <p:nvPr/>
            </p:nvCxnSpPr>
            <p:spPr>
              <a:xfrm>
                <a:off x="27930683" y="8577562"/>
                <a:ext cx="6274104"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sp>
          <p:nvSpPr>
            <p:cNvPr id="23" name="TextBox 22">
              <a:extLst>
                <a:ext uri="{FF2B5EF4-FFF2-40B4-BE49-F238E27FC236}">
                  <a16:creationId xmlns:a16="http://schemas.microsoft.com/office/drawing/2014/main" id="{AD0A6D0E-601C-5556-FCD7-C0B2225093AD}"/>
                </a:ext>
              </a:extLst>
            </p:cNvPr>
            <p:cNvSpPr txBox="1"/>
            <p:nvPr/>
          </p:nvSpPr>
          <p:spPr>
            <a:xfrm>
              <a:off x="26802361" y="9171278"/>
              <a:ext cx="1312364" cy="230832"/>
            </a:xfrm>
            <a:prstGeom prst="rect">
              <a:avLst/>
            </a:prstGeom>
            <a:noFill/>
          </p:spPr>
          <p:txBody>
            <a:bodyPr wrap="square" lIns="0" tIns="0" rIns="0" bIns="0" rtlCol="0" anchor="ctr">
              <a:noAutofit/>
            </a:bodyPr>
            <a:lstStyle>
              <a:defPPr>
                <a:defRPr kern="0"/>
              </a:defPPr>
              <a:lvl1pPr algn="ctr">
                <a:lnSpc>
                  <a:spcPct val="90000"/>
                </a:lnSpc>
                <a:defRPr sz="1000" b="1">
                  <a:latin typeface="+mn-lt"/>
                </a:defRPr>
              </a:lvl1pPr>
            </a:lstStyle>
            <a:p>
              <a:pPr algn="r"/>
              <a:r>
                <a:rPr lang="en-US" dirty="0">
                  <a:latin typeface="Calibri" panose="020F0502020204030204" pitchFamily="34" charset="0"/>
                  <a:ea typeface="Calibri" panose="020F0502020204030204" pitchFamily="34" charset="0"/>
                  <a:cs typeface="Calibri" panose="020F0502020204030204" pitchFamily="34" charset="0"/>
                </a:rPr>
                <a:t>Prior treatments received</a:t>
              </a:r>
            </a:p>
          </p:txBody>
        </p:sp>
      </p:grpSp>
      <p:grpSp>
        <p:nvGrpSpPr>
          <p:cNvPr id="173" name="Group 172">
            <a:extLst>
              <a:ext uri="{FF2B5EF4-FFF2-40B4-BE49-F238E27FC236}">
                <a16:creationId xmlns:a16="http://schemas.microsoft.com/office/drawing/2014/main" id="{B76540CA-D962-33C7-77AA-32C99F6635B6}"/>
              </a:ext>
            </a:extLst>
          </p:cNvPr>
          <p:cNvGrpSpPr/>
          <p:nvPr/>
        </p:nvGrpSpPr>
        <p:grpSpPr>
          <a:xfrm>
            <a:off x="26802361" y="9781856"/>
            <a:ext cx="7708351" cy="2562488"/>
            <a:chOff x="26802361" y="9709832"/>
            <a:chExt cx="7708351" cy="2562488"/>
          </a:xfrm>
        </p:grpSpPr>
        <p:grpSp>
          <p:nvGrpSpPr>
            <p:cNvPr id="727" name="Group 726">
              <a:extLst>
                <a:ext uri="{FF2B5EF4-FFF2-40B4-BE49-F238E27FC236}">
                  <a16:creationId xmlns:a16="http://schemas.microsoft.com/office/drawing/2014/main" id="{A678EC9B-956D-BD20-7E1D-270678086181}"/>
                </a:ext>
              </a:extLst>
            </p:cNvPr>
            <p:cNvGrpSpPr/>
            <p:nvPr/>
          </p:nvGrpSpPr>
          <p:grpSpPr>
            <a:xfrm>
              <a:off x="27035020" y="9709832"/>
              <a:ext cx="7475692" cy="2562488"/>
              <a:chOff x="26929142" y="9676379"/>
              <a:chExt cx="7475692" cy="2562488"/>
            </a:xfrm>
          </p:grpSpPr>
          <p:sp>
            <p:nvSpPr>
              <p:cNvPr id="170" name="TextBox 169">
                <a:extLst>
                  <a:ext uri="{FF2B5EF4-FFF2-40B4-BE49-F238E27FC236}">
                    <a16:creationId xmlns:a16="http://schemas.microsoft.com/office/drawing/2014/main" id="{342F51A4-CF35-BF61-A510-9FE9AA16D34C}"/>
                  </a:ext>
                </a:extLst>
              </p:cNvPr>
              <p:cNvSpPr txBox="1"/>
              <p:nvPr/>
            </p:nvSpPr>
            <p:spPr>
              <a:xfrm>
                <a:off x="28126532" y="11758920"/>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 + D</a:t>
                </a:r>
              </a:p>
            </p:txBody>
          </p:sp>
          <p:sp>
            <p:nvSpPr>
              <p:cNvPr id="167" name="TextBox 166">
                <a:extLst>
                  <a:ext uri="{FF2B5EF4-FFF2-40B4-BE49-F238E27FC236}">
                    <a16:creationId xmlns:a16="http://schemas.microsoft.com/office/drawing/2014/main" id="{E5B64030-45E0-D906-5B59-14E6D747462D}"/>
                  </a:ext>
                </a:extLst>
              </p:cNvPr>
              <p:cNvSpPr txBox="1"/>
              <p:nvPr/>
            </p:nvSpPr>
            <p:spPr>
              <a:xfrm>
                <a:off x="28577072" y="11675489"/>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97" name="TextBox 96">
                <a:extLst>
                  <a:ext uri="{FF2B5EF4-FFF2-40B4-BE49-F238E27FC236}">
                    <a16:creationId xmlns:a16="http://schemas.microsoft.com/office/drawing/2014/main" id="{A7E0B4D3-1B63-9100-EA58-524D0F7859A6}"/>
                  </a:ext>
                </a:extLst>
              </p:cNvPr>
              <p:cNvSpPr txBox="1"/>
              <p:nvPr/>
            </p:nvSpPr>
            <p:spPr>
              <a:xfrm>
                <a:off x="29015080" y="11675489"/>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98" name="Rectangle 97">
                <a:extLst>
                  <a:ext uri="{FF2B5EF4-FFF2-40B4-BE49-F238E27FC236}">
                    <a16:creationId xmlns:a16="http://schemas.microsoft.com/office/drawing/2014/main" id="{7F2819D5-0C4E-0707-AC20-4F1A288BA316}"/>
                  </a:ext>
                </a:extLst>
              </p:cNvPr>
              <p:cNvSpPr/>
              <p:nvPr/>
            </p:nvSpPr>
            <p:spPr>
              <a:xfrm>
                <a:off x="28992802" y="11172742"/>
                <a:ext cx="259556" cy="86115"/>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00" name="TextBox 99">
                <a:extLst>
                  <a:ext uri="{FF2B5EF4-FFF2-40B4-BE49-F238E27FC236}">
                    <a16:creationId xmlns:a16="http://schemas.microsoft.com/office/drawing/2014/main" id="{B167E1F8-D40E-01AC-3CBC-4B5E74D911B5}"/>
                  </a:ext>
                </a:extLst>
              </p:cNvPr>
              <p:cNvSpPr txBox="1"/>
              <p:nvPr/>
            </p:nvSpPr>
            <p:spPr>
              <a:xfrm>
                <a:off x="29311886" y="11758920"/>
                <a:ext cx="502217" cy="237361"/>
              </a:xfrm>
              <a:prstGeom prst="rect">
                <a:avLst/>
              </a:prstGeom>
              <a:noFill/>
            </p:spPr>
            <p:txBody>
              <a:bodyPr vert="vert270" wrap="none" lIns="0" tIns="0" rIns="0" bIns="0" rtlCol="0" anchor="ctr">
                <a:noAutofit/>
              </a:bodyPr>
              <a:lstStyle>
                <a:defPPr>
                  <a:defRPr kern="0"/>
                </a:defPPr>
                <a:lvl1pPr algn="ctr">
                  <a:lnSpc>
                    <a:spcPct val="90000"/>
                  </a:lnSpc>
                  <a:defRPr sz="1000">
                    <a:latin typeface="+mn-lt"/>
                  </a:defRPr>
                </a:lvl1pPr>
              </a:lstStyle>
              <a:p>
                <a:r>
                  <a:rPr lang="en-US" dirty="0">
                    <a:latin typeface="Calibri" panose="020F0502020204030204" pitchFamily="34" charset="0"/>
                    <a:ea typeface="Calibri" panose="020F0502020204030204" pitchFamily="34" charset="0"/>
                    <a:cs typeface="Calibri" panose="020F0502020204030204" pitchFamily="34" charset="0"/>
                  </a:rPr>
                  <a:t>A + D</a:t>
                </a:r>
              </a:p>
            </p:txBody>
          </p:sp>
          <p:sp>
            <p:nvSpPr>
              <p:cNvPr id="101" name="Rectangle 100">
                <a:extLst>
                  <a:ext uri="{FF2B5EF4-FFF2-40B4-BE49-F238E27FC236}">
                    <a16:creationId xmlns:a16="http://schemas.microsoft.com/office/drawing/2014/main" id="{518C6F84-CE89-26A1-9770-0AF16547637D}"/>
                  </a:ext>
                </a:extLst>
              </p:cNvPr>
              <p:cNvSpPr/>
              <p:nvPr/>
            </p:nvSpPr>
            <p:spPr>
              <a:xfrm>
                <a:off x="29431135" y="11251749"/>
                <a:ext cx="259556" cy="18000"/>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02" name="TextBox 101">
                <a:extLst>
                  <a:ext uri="{FF2B5EF4-FFF2-40B4-BE49-F238E27FC236}">
                    <a16:creationId xmlns:a16="http://schemas.microsoft.com/office/drawing/2014/main" id="{BC11754A-CCC8-AD27-9DC9-0642BEFE45F9}"/>
                  </a:ext>
                </a:extLst>
              </p:cNvPr>
              <p:cNvSpPr txBox="1"/>
              <p:nvPr/>
            </p:nvSpPr>
            <p:spPr>
              <a:xfrm>
                <a:off x="29880831" y="11758920"/>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 + D</a:t>
                </a:r>
              </a:p>
            </p:txBody>
          </p:sp>
          <p:sp>
            <p:nvSpPr>
              <p:cNvPr id="105" name="Rectangle 104">
                <a:extLst>
                  <a:ext uri="{FF2B5EF4-FFF2-40B4-BE49-F238E27FC236}">
                    <a16:creationId xmlns:a16="http://schemas.microsoft.com/office/drawing/2014/main" id="{1EED1B3F-19E6-51F0-DE10-4282228A3E3D}"/>
                  </a:ext>
                </a:extLst>
              </p:cNvPr>
              <p:cNvSpPr/>
              <p:nvPr/>
            </p:nvSpPr>
            <p:spPr>
              <a:xfrm>
                <a:off x="29869468" y="11251749"/>
                <a:ext cx="259556" cy="156820"/>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15" name="TextBox 114">
                <a:extLst>
                  <a:ext uri="{FF2B5EF4-FFF2-40B4-BE49-F238E27FC236}">
                    <a16:creationId xmlns:a16="http://schemas.microsoft.com/office/drawing/2014/main" id="{1C6B003A-9854-4388-D29E-204253E9FAC6}"/>
                  </a:ext>
                </a:extLst>
              </p:cNvPr>
              <p:cNvSpPr txBox="1"/>
              <p:nvPr/>
            </p:nvSpPr>
            <p:spPr>
              <a:xfrm>
                <a:off x="30318816" y="11758920"/>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 + D</a:t>
                </a:r>
              </a:p>
            </p:txBody>
          </p:sp>
          <p:sp>
            <p:nvSpPr>
              <p:cNvPr id="118" name="TextBox 117">
                <a:extLst>
                  <a:ext uri="{FF2B5EF4-FFF2-40B4-BE49-F238E27FC236}">
                    <a16:creationId xmlns:a16="http://schemas.microsoft.com/office/drawing/2014/main" id="{C322AFA1-362A-7610-73A9-D2EE9E4C7761}"/>
                  </a:ext>
                </a:extLst>
              </p:cNvPr>
              <p:cNvSpPr txBox="1"/>
              <p:nvPr/>
            </p:nvSpPr>
            <p:spPr>
              <a:xfrm>
                <a:off x="30769937" y="11675489"/>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124" name="TextBox 123">
                <a:extLst>
                  <a:ext uri="{FF2B5EF4-FFF2-40B4-BE49-F238E27FC236}">
                    <a16:creationId xmlns:a16="http://schemas.microsoft.com/office/drawing/2014/main" id="{02EEEF98-6D0A-AA43-C44B-31629AC0A531}"/>
                  </a:ext>
                </a:extLst>
              </p:cNvPr>
              <p:cNvSpPr txBox="1"/>
              <p:nvPr/>
            </p:nvSpPr>
            <p:spPr>
              <a:xfrm>
                <a:off x="31207914" y="11675489"/>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127" name="TextBox 126">
                <a:extLst>
                  <a:ext uri="{FF2B5EF4-FFF2-40B4-BE49-F238E27FC236}">
                    <a16:creationId xmlns:a16="http://schemas.microsoft.com/office/drawing/2014/main" id="{7ED23D24-24E6-75B9-2978-887465FC12F2}"/>
                  </a:ext>
                </a:extLst>
              </p:cNvPr>
              <p:cNvSpPr txBox="1"/>
              <p:nvPr/>
            </p:nvSpPr>
            <p:spPr>
              <a:xfrm>
                <a:off x="31645811" y="11675489"/>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131" name="TextBox 130">
                <a:extLst>
                  <a:ext uri="{FF2B5EF4-FFF2-40B4-BE49-F238E27FC236}">
                    <a16:creationId xmlns:a16="http://schemas.microsoft.com/office/drawing/2014/main" id="{4D9E28DA-743E-6E1F-5149-88C2F4B90EA5}"/>
                  </a:ext>
                </a:extLst>
              </p:cNvPr>
              <p:cNvSpPr txBox="1"/>
              <p:nvPr/>
            </p:nvSpPr>
            <p:spPr>
              <a:xfrm>
                <a:off x="32070737" y="11758920"/>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 + D</a:t>
                </a:r>
              </a:p>
            </p:txBody>
          </p:sp>
          <p:sp>
            <p:nvSpPr>
              <p:cNvPr id="133" name="TextBox 132">
                <a:extLst>
                  <a:ext uri="{FF2B5EF4-FFF2-40B4-BE49-F238E27FC236}">
                    <a16:creationId xmlns:a16="http://schemas.microsoft.com/office/drawing/2014/main" id="{A43BD3B4-1C7F-E3AA-CB89-3E27ABC97E2B}"/>
                  </a:ext>
                </a:extLst>
              </p:cNvPr>
              <p:cNvSpPr txBox="1"/>
              <p:nvPr/>
            </p:nvSpPr>
            <p:spPr>
              <a:xfrm>
                <a:off x="32070737" y="11103574"/>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sp>
            <p:nvSpPr>
              <p:cNvPr id="134" name="TextBox 133">
                <a:extLst>
                  <a:ext uri="{FF2B5EF4-FFF2-40B4-BE49-F238E27FC236}">
                    <a16:creationId xmlns:a16="http://schemas.microsoft.com/office/drawing/2014/main" id="{6070773D-AA5D-9E7C-8F31-5BD87323F5AE}"/>
                  </a:ext>
                </a:extLst>
              </p:cNvPr>
              <p:cNvSpPr txBox="1"/>
              <p:nvPr/>
            </p:nvSpPr>
            <p:spPr>
              <a:xfrm>
                <a:off x="32521856" y="11675489"/>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136" name="TextBox 135">
                <a:extLst>
                  <a:ext uri="{FF2B5EF4-FFF2-40B4-BE49-F238E27FC236}">
                    <a16:creationId xmlns:a16="http://schemas.microsoft.com/office/drawing/2014/main" id="{5071EBAD-0664-C5D0-78EC-E120E7C078A4}"/>
                  </a:ext>
                </a:extLst>
              </p:cNvPr>
              <p:cNvSpPr txBox="1"/>
              <p:nvPr/>
            </p:nvSpPr>
            <p:spPr>
              <a:xfrm>
                <a:off x="32508716" y="11103574"/>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sp>
            <p:nvSpPr>
              <p:cNvPr id="137" name="TextBox 136">
                <a:extLst>
                  <a:ext uri="{FF2B5EF4-FFF2-40B4-BE49-F238E27FC236}">
                    <a16:creationId xmlns:a16="http://schemas.microsoft.com/office/drawing/2014/main" id="{E7FFC025-FE74-AD28-874B-2B6E11A8C08E}"/>
                  </a:ext>
                </a:extLst>
              </p:cNvPr>
              <p:cNvSpPr txBox="1"/>
              <p:nvPr/>
            </p:nvSpPr>
            <p:spPr>
              <a:xfrm>
                <a:off x="32959837" y="11675489"/>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139" name="TextBox 138">
                <a:extLst>
                  <a:ext uri="{FF2B5EF4-FFF2-40B4-BE49-F238E27FC236}">
                    <a16:creationId xmlns:a16="http://schemas.microsoft.com/office/drawing/2014/main" id="{B4AF5074-9F2F-C4BC-5AA8-BA7FAAFB1C4D}"/>
                  </a:ext>
                </a:extLst>
              </p:cNvPr>
              <p:cNvSpPr txBox="1"/>
              <p:nvPr/>
            </p:nvSpPr>
            <p:spPr>
              <a:xfrm>
                <a:off x="32946697" y="11103574"/>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sp>
            <p:nvSpPr>
              <p:cNvPr id="140" name="TextBox 139">
                <a:extLst>
                  <a:ext uri="{FF2B5EF4-FFF2-40B4-BE49-F238E27FC236}">
                    <a16:creationId xmlns:a16="http://schemas.microsoft.com/office/drawing/2014/main" id="{90BA3B32-7F22-C1FC-0E5D-68E2775DE490}"/>
                  </a:ext>
                </a:extLst>
              </p:cNvPr>
              <p:cNvSpPr txBox="1"/>
              <p:nvPr/>
            </p:nvSpPr>
            <p:spPr>
              <a:xfrm>
                <a:off x="33400198" y="11675489"/>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a:t>
                </a:r>
              </a:p>
            </p:txBody>
          </p:sp>
          <p:sp>
            <p:nvSpPr>
              <p:cNvPr id="142" name="TextBox 141">
                <a:extLst>
                  <a:ext uri="{FF2B5EF4-FFF2-40B4-BE49-F238E27FC236}">
                    <a16:creationId xmlns:a16="http://schemas.microsoft.com/office/drawing/2014/main" id="{57E86F29-2AB9-3609-D5D1-83F46257F280}"/>
                  </a:ext>
                </a:extLst>
              </p:cNvPr>
              <p:cNvSpPr txBox="1"/>
              <p:nvPr/>
            </p:nvSpPr>
            <p:spPr>
              <a:xfrm>
                <a:off x="33387058" y="11103574"/>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90</a:t>
                </a:r>
              </a:p>
            </p:txBody>
          </p:sp>
          <p:sp>
            <p:nvSpPr>
              <p:cNvPr id="153" name="TextBox 152">
                <a:extLst>
                  <a:ext uri="{FF2B5EF4-FFF2-40B4-BE49-F238E27FC236}">
                    <a16:creationId xmlns:a16="http://schemas.microsoft.com/office/drawing/2014/main" id="{9D4DBFF1-3475-56A1-7C81-219A7C068B4F}"/>
                  </a:ext>
                </a:extLst>
              </p:cNvPr>
              <p:cNvSpPr txBox="1"/>
              <p:nvPr/>
            </p:nvSpPr>
            <p:spPr>
              <a:xfrm>
                <a:off x="33824863" y="11758920"/>
                <a:ext cx="238765" cy="237361"/>
              </a:xfrm>
              <a:prstGeom prst="rect">
                <a:avLst/>
              </a:prstGeom>
              <a:noFill/>
            </p:spPr>
            <p:txBody>
              <a:bodyPr vert="vert270"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 + D</a:t>
                </a:r>
              </a:p>
            </p:txBody>
          </p:sp>
          <p:sp>
            <p:nvSpPr>
              <p:cNvPr id="166" name="TextBox 165">
                <a:extLst>
                  <a:ext uri="{FF2B5EF4-FFF2-40B4-BE49-F238E27FC236}">
                    <a16:creationId xmlns:a16="http://schemas.microsoft.com/office/drawing/2014/main" id="{6E2D7FC5-87A3-FA10-85FF-F9236806C9CE}"/>
                  </a:ext>
                </a:extLst>
              </p:cNvPr>
              <p:cNvSpPr txBox="1"/>
              <p:nvPr/>
            </p:nvSpPr>
            <p:spPr>
              <a:xfrm>
                <a:off x="33824863" y="11103574"/>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90</a:t>
                </a:r>
              </a:p>
            </p:txBody>
          </p:sp>
          <p:grpSp>
            <p:nvGrpSpPr>
              <p:cNvPr id="726" name="Group 725">
                <a:extLst>
                  <a:ext uri="{FF2B5EF4-FFF2-40B4-BE49-F238E27FC236}">
                    <a16:creationId xmlns:a16="http://schemas.microsoft.com/office/drawing/2014/main" id="{AEA2E2B9-157A-5110-46BC-3E6D322597A9}"/>
                  </a:ext>
                </a:extLst>
              </p:cNvPr>
              <p:cNvGrpSpPr/>
              <p:nvPr/>
            </p:nvGrpSpPr>
            <p:grpSpPr>
              <a:xfrm>
                <a:off x="26929142" y="9676379"/>
                <a:ext cx="7282629" cy="2562488"/>
                <a:chOff x="26929142" y="9676379"/>
                <a:chExt cx="7282629" cy="2562488"/>
              </a:xfrm>
            </p:grpSpPr>
            <p:cxnSp>
              <p:nvCxnSpPr>
                <p:cNvPr id="722" name="Straight Connector 721">
                  <a:extLst>
                    <a:ext uri="{FF2B5EF4-FFF2-40B4-BE49-F238E27FC236}">
                      <a16:creationId xmlns:a16="http://schemas.microsoft.com/office/drawing/2014/main" id="{F18347E5-629E-4962-2E1E-C274833BDCFC}"/>
                    </a:ext>
                  </a:extLst>
                </p:cNvPr>
                <p:cNvCxnSpPr>
                  <a:cxnSpLocks/>
                </p:cNvCxnSpPr>
                <p:nvPr/>
              </p:nvCxnSpPr>
              <p:spPr>
                <a:xfrm>
                  <a:off x="27998738" y="11140094"/>
                  <a:ext cx="6206049" cy="0"/>
                </a:xfrm>
                <a:prstGeom prst="line">
                  <a:avLst/>
                </a:prstGeom>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cxnSp>
              <p:nvCxnSpPr>
                <p:cNvPr id="723" name="Straight Connector 722">
                  <a:extLst>
                    <a:ext uri="{FF2B5EF4-FFF2-40B4-BE49-F238E27FC236}">
                      <a16:creationId xmlns:a16="http://schemas.microsoft.com/office/drawing/2014/main" id="{867ECF88-7867-3159-A367-2A935C822357}"/>
                    </a:ext>
                  </a:extLst>
                </p:cNvPr>
                <p:cNvCxnSpPr>
                  <a:cxnSpLocks/>
                </p:cNvCxnSpPr>
                <p:nvPr/>
              </p:nvCxnSpPr>
              <p:spPr>
                <a:xfrm>
                  <a:off x="27998738" y="11482654"/>
                  <a:ext cx="6206049" cy="0"/>
                </a:xfrm>
                <a:prstGeom prst="line">
                  <a:avLst/>
                </a:prstGeom>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cxnSp>
              <p:nvCxnSpPr>
                <p:cNvPr id="724" name="Straight Connector 723">
                  <a:extLst>
                    <a:ext uri="{FF2B5EF4-FFF2-40B4-BE49-F238E27FC236}">
                      <a16:creationId xmlns:a16="http://schemas.microsoft.com/office/drawing/2014/main" id="{F9B92D07-8CB4-DC66-C40F-D4A9E7801364}"/>
                    </a:ext>
                  </a:extLst>
                </p:cNvPr>
                <p:cNvCxnSpPr>
                  <a:cxnSpLocks/>
                </p:cNvCxnSpPr>
                <p:nvPr/>
              </p:nvCxnSpPr>
              <p:spPr>
                <a:xfrm>
                  <a:off x="27998738" y="11663629"/>
                  <a:ext cx="6206049" cy="0"/>
                </a:xfrm>
                <a:prstGeom prst="line">
                  <a:avLst/>
                </a:prstGeom>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grpSp>
              <p:nvGrpSpPr>
                <p:cNvPr id="244" name="Group 243">
                  <a:extLst>
                    <a:ext uri="{FF2B5EF4-FFF2-40B4-BE49-F238E27FC236}">
                      <a16:creationId xmlns:a16="http://schemas.microsoft.com/office/drawing/2014/main" id="{F37D7213-D28F-A1CD-A45B-F468E6014202}"/>
                    </a:ext>
                  </a:extLst>
                </p:cNvPr>
                <p:cNvGrpSpPr/>
                <p:nvPr/>
              </p:nvGrpSpPr>
              <p:grpSpPr>
                <a:xfrm>
                  <a:off x="26929142" y="9676379"/>
                  <a:ext cx="7282629" cy="2562488"/>
                  <a:chOff x="26929142" y="9676379"/>
                  <a:chExt cx="7282629" cy="2562488"/>
                </a:xfrm>
              </p:grpSpPr>
              <p:sp>
                <p:nvSpPr>
                  <p:cNvPr id="90" name="TextBox 89">
                    <a:extLst>
                      <a:ext uri="{FF2B5EF4-FFF2-40B4-BE49-F238E27FC236}">
                        <a16:creationId xmlns:a16="http://schemas.microsoft.com/office/drawing/2014/main" id="{989DF592-2FFD-0AFE-A80E-B87C966C3724}"/>
                      </a:ext>
                    </a:extLst>
                  </p:cNvPr>
                  <p:cNvSpPr txBox="1"/>
                  <p:nvPr/>
                </p:nvSpPr>
                <p:spPr>
                  <a:xfrm>
                    <a:off x="27653532" y="9994414"/>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250</a:t>
                    </a:r>
                  </a:p>
                </p:txBody>
              </p:sp>
              <p:grpSp>
                <p:nvGrpSpPr>
                  <p:cNvPr id="148" name="Group 147">
                    <a:extLst>
                      <a:ext uri="{FF2B5EF4-FFF2-40B4-BE49-F238E27FC236}">
                        <a16:creationId xmlns:a16="http://schemas.microsoft.com/office/drawing/2014/main" id="{DD6D1E6D-2097-54D2-4502-93189D4F38A3}"/>
                      </a:ext>
                    </a:extLst>
                  </p:cNvPr>
                  <p:cNvGrpSpPr/>
                  <p:nvPr/>
                </p:nvGrpSpPr>
                <p:grpSpPr>
                  <a:xfrm>
                    <a:off x="26929142" y="9676379"/>
                    <a:ext cx="7282629" cy="2562488"/>
                    <a:chOff x="26929142" y="9676379"/>
                    <a:chExt cx="7282629" cy="2562488"/>
                  </a:xfrm>
                </p:grpSpPr>
                <p:sp>
                  <p:nvSpPr>
                    <p:cNvPr id="26" name="TextBox 25">
                      <a:extLst>
                        <a:ext uri="{FF2B5EF4-FFF2-40B4-BE49-F238E27FC236}">
                          <a16:creationId xmlns:a16="http://schemas.microsoft.com/office/drawing/2014/main" id="{55111DA8-D196-CB7B-74AD-07F3122E840A}"/>
                        </a:ext>
                      </a:extLst>
                    </p:cNvPr>
                    <p:cNvSpPr txBox="1"/>
                    <p:nvPr/>
                  </p:nvSpPr>
                  <p:spPr>
                    <a:xfrm>
                      <a:off x="26929142" y="9676379"/>
                      <a:ext cx="1011292" cy="378979"/>
                    </a:xfrm>
                    <a:prstGeom prst="rect">
                      <a:avLst/>
                    </a:prstGeom>
                    <a:noFill/>
                  </p:spPr>
                  <p:txBody>
                    <a:bodyPr wrap="none" lIns="0" tIns="0" rIns="0" bIns="0" rtlCol="0" anchor="ctr">
                      <a:noAutofit/>
                    </a:bodyPr>
                    <a:lstStyle>
                      <a:defPPr>
                        <a:defRPr kern="0"/>
                      </a:defPPr>
                      <a:lvl1pPr algn="l">
                        <a:lnSpc>
                          <a:spcPct val="90000"/>
                        </a:lnSpc>
                        <a:defRPr sz="1400" b="1">
                          <a:latin typeface="+mn-lt"/>
                        </a:defRPr>
                      </a:lvl1pPr>
                    </a:lstStyle>
                    <a:p>
                      <a:r>
                        <a:rPr lang="en-US" dirty="0">
                          <a:latin typeface="Calibri" panose="020F0502020204030204" pitchFamily="34" charset="0"/>
                          <a:ea typeface="Calibri" panose="020F0502020204030204" pitchFamily="34" charset="0"/>
                          <a:cs typeface="Calibri" panose="020F0502020204030204" pitchFamily="34" charset="0"/>
                        </a:rPr>
                        <a:t>B) Part 2C (n=14)</a:t>
                      </a:r>
                    </a:p>
                  </p:txBody>
                </p:sp>
                <p:grpSp>
                  <p:nvGrpSpPr>
                    <p:cNvPr id="91" name="Group 90">
                      <a:extLst>
                        <a:ext uri="{FF2B5EF4-FFF2-40B4-BE49-F238E27FC236}">
                          <a16:creationId xmlns:a16="http://schemas.microsoft.com/office/drawing/2014/main" id="{DB7047BE-0B53-11B5-9DBA-1812141F87DE}"/>
                        </a:ext>
                      </a:extLst>
                    </p:cNvPr>
                    <p:cNvGrpSpPr/>
                    <p:nvPr/>
                  </p:nvGrpSpPr>
                  <p:grpSpPr>
                    <a:xfrm>
                      <a:off x="27380036" y="10110139"/>
                      <a:ext cx="611476" cy="1719454"/>
                      <a:chOff x="27315026" y="7433307"/>
                      <a:chExt cx="611476" cy="1719454"/>
                    </a:xfrm>
                  </p:grpSpPr>
                  <p:cxnSp>
                    <p:nvCxnSpPr>
                      <p:cNvPr id="175" name="Straight Connector 174">
                        <a:extLst>
                          <a:ext uri="{FF2B5EF4-FFF2-40B4-BE49-F238E27FC236}">
                            <a16:creationId xmlns:a16="http://schemas.microsoft.com/office/drawing/2014/main" id="{0F2B5477-A74C-ABDB-C13A-5CE50A463790}"/>
                          </a:ext>
                        </a:extLst>
                      </p:cNvPr>
                      <p:cNvCxnSpPr>
                        <a:cxnSpLocks/>
                      </p:cNvCxnSpPr>
                      <p:nvPr/>
                    </p:nvCxnSpPr>
                    <p:spPr>
                      <a:xfrm>
                        <a:off x="27865673" y="743626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EF2364B2-B415-6F98-BDD0-A4CC6E128C83}"/>
                          </a:ext>
                        </a:extLst>
                      </p:cNvPr>
                      <p:cNvCxnSpPr>
                        <a:cxnSpLocks/>
                      </p:cNvCxnSpPr>
                      <p:nvPr/>
                    </p:nvCxnSpPr>
                    <p:spPr>
                      <a:xfrm>
                        <a:off x="27865673" y="766452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83" name="TextBox 182">
                        <a:extLst>
                          <a:ext uri="{FF2B5EF4-FFF2-40B4-BE49-F238E27FC236}">
                            <a16:creationId xmlns:a16="http://schemas.microsoft.com/office/drawing/2014/main" id="{E698C6AD-2753-CAFB-D328-992C307E2B95}"/>
                          </a:ext>
                        </a:extLst>
                      </p:cNvPr>
                      <p:cNvSpPr txBox="1"/>
                      <p:nvPr/>
                    </p:nvSpPr>
                    <p:spPr>
                      <a:xfrm>
                        <a:off x="27588522" y="754584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200</a:t>
                        </a:r>
                      </a:p>
                    </p:txBody>
                  </p:sp>
                  <p:cxnSp>
                    <p:nvCxnSpPr>
                      <p:cNvPr id="190" name="Straight Connector 189">
                        <a:extLst>
                          <a:ext uri="{FF2B5EF4-FFF2-40B4-BE49-F238E27FC236}">
                            <a16:creationId xmlns:a16="http://schemas.microsoft.com/office/drawing/2014/main" id="{7C1FFB02-5FC2-051E-AD86-E2185703DD58}"/>
                          </a:ext>
                        </a:extLst>
                      </p:cNvPr>
                      <p:cNvCxnSpPr>
                        <a:cxnSpLocks/>
                      </p:cNvCxnSpPr>
                      <p:nvPr/>
                    </p:nvCxnSpPr>
                    <p:spPr>
                      <a:xfrm>
                        <a:off x="27865673" y="789278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93" name="TextBox 192">
                        <a:extLst>
                          <a:ext uri="{FF2B5EF4-FFF2-40B4-BE49-F238E27FC236}">
                            <a16:creationId xmlns:a16="http://schemas.microsoft.com/office/drawing/2014/main" id="{1ACBA187-84ED-82FD-0AD1-5759793AD73A}"/>
                          </a:ext>
                        </a:extLst>
                      </p:cNvPr>
                      <p:cNvSpPr txBox="1"/>
                      <p:nvPr/>
                    </p:nvSpPr>
                    <p:spPr>
                      <a:xfrm>
                        <a:off x="27588522" y="777410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150</a:t>
                        </a:r>
                      </a:p>
                    </p:txBody>
                  </p:sp>
                  <p:cxnSp>
                    <p:nvCxnSpPr>
                      <p:cNvPr id="194" name="Straight Connector 193">
                        <a:extLst>
                          <a:ext uri="{FF2B5EF4-FFF2-40B4-BE49-F238E27FC236}">
                            <a16:creationId xmlns:a16="http://schemas.microsoft.com/office/drawing/2014/main" id="{A5B9A518-8DB9-C07F-AB55-E84E8BE17C54}"/>
                          </a:ext>
                        </a:extLst>
                      </p:cNvPr>
                      <p:cNvCxnSpPr>
                        <a:cxnSpLocks/>
                      </p:cNvCxnSpPr>
                      <p:nvPr/>
                    </p:nvCxnSpPr>
                    <p:spPr>
                      <a:xfrm>
                        <a:off x="27865673" y="812104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95" name="TextBox 194">
                        <a:extLst>
                          <a:ext uri="{FF2B5EF4-FFF2-40B4-BE49-F238E27FC236}">
                            <a16:creationId xmlns:a16="http://schemas.microsoft.com/office/drawing/2014/main" id="{94C92733-5A56-AC82-5D0E-935FDE2724AF}"/>
                          </a:ext>
                        </a:extLst>
                      </p:cNvPr>
                      <p:cNvSpPr txBox="1"/>
                      <p:nvPr/>
                    </p:nvSpPr>
                    <p:spPr>
                      <a:xfrm>
                        <a:off x="27588522" y="800236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100</a:t>
                        </a:r>
                      </a:p>
                    </p:txBody>
                  </p:sp>
                  <p:cxnSp>
                    <p:nvCxnSpPr>
                      <p:cNvPr id="197" name="Straight Connector 196">
                        <a:extLst>
                          <a:ext uri="{FF2B5EF4-FFF2-40B4-BE49-F238E27FC236}">
                            <a16:creationId xmlns:a16="http://schemas.microsoft.com/office/drawing/2014/main" id="{C7DC1CE7-C640-7DC1-600D-4892B769349C}"/>
                          </a:ext>
                        </a:extLst>
                      </p:cNvPr>
                      <p:cNvCxnSpPr>
                        <a:cxnSpLocks/>
                      </p:cNvCxnSpPr>
                      <p:nvPr/>
                    </p:nvCxnSpPr>
                    <p:spPr>
                      <a:xfrm>
                        <a:off x="27865673" y="83493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4" name="TextBox 203">
                        <a:extLst>
                          <a:ext uri="{FF2B5EF4-FFF2-40B4-BE49-F238E27FC236}">
                            <a16:creationId xmlns:a16="http://schemas.microsoft.com/office/drawing/2014/main" id="{EA2BFE23-37DC-E7CE-1762-76031EEC7748}"/>
                          </a:ext>
                        </a:extLst>
                      </p:cNvPr>
                      <p:cNvSpPr txBox="1"/>
                      <p:nvPr/>
                    </p:nvSpPr>
                    <p:spPr>
                      <a:xfrm>
                        <a:off x="27588522" y="823062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sp>
                    <p:nvSpPr>
                      <p:cNvPr id="206" name="TextBox 205">
                        <a:extLst>
                          <a:ext uri="{FF2B5EF4-FFF2-40B4-BE49-F238E27FC236}">
                            <a16:creationId xmlns:a16="http://schemas.microsoft.com/office/drawing/2014/main" id="{51BBF97F-EA20-C68E-232D-BCDB1DA8E686}"/>
                          </a:ext>
                        </a:extLst>
                      </p:cNvPr>
                      <p:cNvSpPr txBox="1"/>
                      <p:nvPr/>
                    </p:nvSpPr>
                    <p:spPr>
                      <a:xfrm>
                        <a:off x="27588522" y="845888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0</a:t>
                        </a:r>
                      </a:p>
                    </p:txBody>
                  </p:sp>
                  <p:cxnSp>
                    <p:nvCxnSpPr>
                      <p:cNvPr id="207" name="Straight Connector 206">
                        <a:extLst>
                          <a:ext uri="{FF2B5EF4-FFF2-40B4-BE49-F238E27FC236}">
                            <a16:creationId xmlns:a16="http://schemas.microsoft.com/office/drawing/2014/main" id="{504FFDFE-E0A0-F165-4C51-A2A0C59B9D88}"/>
                          </a:ext>
                        </a:extLst>
                      </p:cNvPr>
                      <p:cNvCxnSpPr>
                        <a:cxnSpLocks/>
                      </p:cNvCxnSpPr>
                      <p:nvPr/>
                    </p:nvCxnSpPr>
                    <p:spPr>
                      <a:xfrm>
                        <a:off x="27865673" y="880582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8" name="TextBox 207">
                        <a:extLst>
                          <a:ext uri="{FF2B5EF4-FFF2-40B4-BE49-F238E27FC236}">
                            <a16:creationId xmlns:a16="http://schemas.microsoft.com/office/drawing/2014/main" id="{B616A1BA-69F9-1EC7-81E7-5B9C29DBFE8B}"/>
                          </a:ext>
                        </a:extLst>
                      </p:cNvPr>
                      <p:cNvSpPr txBox="1"/>
                      <p:nvPr/>
                    </p:nvSpPr>
                    <p:spPr>
                      <a:xfrm>
                        <a:off x="27588522" y="868714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cxnSp>
                    <p:nvCxnSpPr>
                      <p:cNvPr id="209" name="Straight Connector 208">
                        <a:extLst>
                          <a:ext uri="{FF2B5EF4-FFF2-40B4-BE49-F238E27FC236}">
                            <a16:creationId xmlns:a16="http://schemas.microsoft.com/office/drawing/2014/main" id="{6AB00D51-2652-C4DC-2543-6B01A32A8341}"/>
                          </a:ext>
                        </a:extLst>
                      </p:cNvPr>
                      <p:cNvCxnSpPr>
                        <a:cxnSpLocks/>
                      </p:cNvCxnSpPr>
                      <p:nvPr/>
                    </p:nvCxnSpPr>
                    <p:spPr>
                      <a:xfrm>
                        <a:off x="27865673" y="9034080"/>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10" name="TextBox 209">
                        <a:extLst>
                          <a:ext uri="{FF2B5EF4-FFF2-40B4-BE49-F238E27FC236}">
                            <a16:creationId xmlns:a16="http://schemas.microsoft.com/office/drawing/2014/main" id="{32525723-042C-8BC0-587B-D5250F2D4EF9}"/>
                          </a:ext>
                        </a:extLst>
                      </p:cNvPr>
                      <p:cNvSpPr txBox="1"/>
                      <p:nvPr/>
                    </p:nvSpPr>
                    <p:spPr>
                      <a:xfrm>
                        <a:off x="27588522" y="8915400"/>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–100</a:t>
                        </a:r>
                      </a:p>
                    </p:txBody>
                  </p:sp>
                  <p:sp>
                    <p:nvSpPr>
                      <p:cNvPr id="211" name="TextBox 210">
                        <a:extLst>
                          <a:ext uri="{FF2B5EF4-FFF2-40B4-BE49-F238E27FC236}">
                            <a16:creationId xmlns:a16="http://schemas.microsoft.com/office/drawing/2014/main" id="{55DE99C6-D5EE-677C-D6C5-8372E6765BB7}"/>
                          </a:ext>
                        </a:extLst>
                      </p:cNvPr>
                      <p:cNvSpPr txBox="1"/>
                      <p:nvPr/>
                    </p:nvSpPr>
                    <p:spPr>
                      <a:xfrm rot="16200000">
                        <a:off x="26629847" y="8121441"/>
                        <a:ext cx="1607720" cy="237361"/>
                      </a:xfrm>
                      <a:prstGeom prst="rect">
                        <a:avLst/>
                      </a:prstGeom>
                      <a:noFill/>
                    </p:spPr>
                    <p:txBody>
                      <a:bodyPr wrap="none" lIns="0" tIns="0" rIns="0" bIns="0" rtlCol="0" anchor="ctr">
                        <a:noAutofit/>
                      </a:bodyPr>
                      <a:lstStyle/>
                      <a:p>
                        <a:pPr algn="ctr">
                          <a:lnSpc>
                            <a:spcPct val="90000"/>
                          </a:lnSpc>
                        </a:pPr>
                        <a:r>
                          <a:rPr lang="en-US" sz="1000" b="1" dirty="0">
                            <a:latin typeface="Calibri" panose="020F0502020204030204" pitchFamily="34" charset="0"/>
                            <a:ea typeface="Calibri" panose="020F0502020204030204" pitchFamily="34" charset="0"/>
                            <a:cs typeface="Calibri" panose="020F0502020204030204" pitchFamily="34" charset="0"/>
                          </a:rPr>
                          <a:t>Best % change from</a:t>
                        </a:r>
                        <a:br>
                          <a:rPr lang="en-US" sz="1000" b="1" dirty="0">
                            <a:latin typeface="Calibri" panose="020F0502020204030204" pitchFamily="34" charset="0"/>
                            <a:ea typeface="Calibri" panose="020F0502020204030204" pitchFamily="34" charset="0"/>
                            <a:cs typeface="Calibri" panose="020F0502020204030204" pitchFamily="34" charset="0"/>
                          </a:rPr>
                        </a:br>
                        <a:r>
                          <a:rPr lang="en-US" sz="1000" b="1" dirty="0">
                            <a:latin typeface="Calibri" panose="020F0502020204030204" pitchFamily="34" charset="0"/>
                            <a:ea typeface="Calibri" panose="020F0502020204030204" pitchFamily="34" charset="0"/>
                            <a:cs typeface="Calibri" panose="020F0502020204030204" pitchFamily="34" charset="0"/>
                          </a:rPr>
                          <a:t>baseline in PSA value</a:t>
                        </a:r>
                      </a:p>
                    </p:txBody>
                  </p:sp>
                  <p:cxnSp>
                    <p:nvCxnSpPr>
                      <p:cNvPr id="212" name="Straight Connector 211">
                        <a:extLst>
                          <a:ext uri="{FF2B5EF4-FFF2-40B4-BE49-F238E27FC236}">
                            <a16:creationId xmlns:a16="http://schemas.microsoft.com/office/drawing/2014/main" id="{43A6AAD7-B37E-2D6C-705F-4C4806B13924}"/>
                          </a:ext>
                        </a:extLst>
                      </p:cNvPr>
                      <p:cNvCxnSpPr>
                        <a:cxnSpLocks/>
                      </p:cNvCxnSpPr>
                      <p:nvPr/>
                    </p:nvCxnSpPr>
                    <p:spPr>
                      <a:xfrm flipV="1">
                        <a:off x="27926502" y="7433307"/>
                        <a:ext cx="0" cy="1597819"/>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sp>
                  <p:nvSpPr>
                    <p:cNvPr id="49" name="TextBox 48">
                      <a:extLst>
                        <a:ext uri="{FF2B5EF4-FFF2-40B4-BE49-F238E27FC236}">
                          <a16:creationId xmlns:a16="http://schemas.microsoft.com/office/drawing/2014/main" id="{4D8B2CFB-B790-2C36-7EAA-8BA5BACEA7F4}"/>
                        </a:ext>
                      </a:extLst>
                    </p:cNvPr>
                    <p:cNvSpPr txBox="1"/>
                    <p:nvPr/>
                  </p:nvSpPr>
                  <p:spPr>
                    <a:xfrm>
                      <a:off x="28002196" y="12001506"/>
                      <a:ext cx="6209575" cy="237361"/>
                    </a:xfrm>
                    <a:prstGeom prst="rect">
                      <a:avLst/>
                    </a:prstGeom>
                    <a:noFill/>
                  </p:spPr>
                  <p:txBody>
                    <a:bodyPr wrap="none" lIns="0" tIns="0" rIns="0" bIns="0" rtlCol="0" anchor="ctr">
                      <a:noAutofit/>
                    </a:bodyPr>
                    <a:lstStyle/>
                    <a:p>
                      <a:pPr algn="ctr">
                        <a:lnSpc>
                          <a:spcPct val="90000"/>
                        </a:lnSpc>
                      </a:pPr>
                      <a:r>
                        <a:rPr lang="en-US" sz="1000" b="1" dirty="0">
                          <a:latin typeface="Calibri" panose="020F0502020204030204" pitchFamily="34" charset="0"/>
                          <a:ea typeface="Calibri" panose="020F0502020204030204" pitchFamily="34" charset="0"/>
                          <a:cs typeface="Calibri" panose="020F0502020204030204" pitchFamily="34" charset="0"/>
                        </a:rPr>
                        <a:t>Patients</a:t>
                      </a:r>
                    </a:p>
                  </p:txBody>
                </p:sp>
              </p:grpSp>
            </p:grpSp>
          </p:grpSp>
          <p:sp>
            <p:nvSpPr>
              <p:cNvPr id="27" name="TextBox 26">
                <a:extLst>
                  <a:ext uri="{FF2B5EF4-FFF2-40B4-BE49-F238E27FC236}">
                    <a16:creationId xmlns:a16="http://schemas.microsoft.com/office/drawing/2014/main" id="{CD0CCC5C-61E4-9974-FF02-51B07D5F283C}"/>
                  </a:ext>
                </a:extLst>
              </p:cNvPr>
              <p:cNvSpPr txBox="1"/>
              <p:nvPr/>
            </p:nvSpPr>
            <p:spPr>
              <a:xfrm>
                <a:off x="31632671" y="11103574"/>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sp>
            <p:nvSpPr>
              <p:cNvPr id="59" name="TextBox 58">
                <a:extLst>
                  <a:ext uri="{FF2B5EF4-FFF2-40B4-BE49-F238E27FC236}">
                    <a16:creationId xmlns:a16="http://schemas.microsoft.com/office/drawing/2014/main" id="{2630ABD7-3E99-D9A3-1461-E50EB651490C}"/>
                  </a:ext>
                </a:extLst>
              </p:cNvPr>
              <p:cNvSpPr txBox="1"/>
              <p:nvPr/>
            </p:nvSpPr>
            <p:spPr>
              <a:xfrm>
                <a:off x="29001940" y="11244068"/>
                <a:ext cx="238765" cy="195976"/>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a:t>
                </a:r>
              </a:p>
            </p:txBody>
          </p:sp>
          <p:sp>
            <p:nvSpPr>
              <p:cNvPr id="83" name="TextBox 82">
                <a:extLst>
                  <a:ext uri="{FF2B5EF4-FFF2-40B4-BE49-F238E27FC236}">
                    <a16:creationId xmlns:a16="http://schemas.microsoft.com/office/drawing/2014/main" id="{B0EA0233-1C0E-72F1-A3AC-38B05DFB5C3F}"/>
                  </a:ext>
                </a:extLst>
              </p:cNvPr>
              <p:cNvSpPr txBox="1"/>
              <p:nvPr/>
            </p:nvSpPr>
            <p:spPr>
              <a:xfrm>
                <a:off x="32917686" y="10131037"/>
                <a:ext cx="1487148" cy="195976"/>
              </a:xfrm>
              <a:prstGeom prst="rect">
                <a:avLst/>
              </a:prstGeom>
              <a:noFill/>
            </p:spPr>
            <p:txBody>
              <a:bodyPr wrap="none" lIns="0" tIns="0" rIns="0" bIns="0" rtlCol="0" anchor="ctr">
                <a:noAutofit/>
              </a:bodyPr>
              <a:lstStyle>
                <a:defPPr>
                  <a:defRPr kern="0"/>
                </a:defPPr>
                <a:lvl1pPr algn="l">
                  <a:lnSpc>
                    <a:spcPct val="90000"/>
                  </a:lnSpc>
                  <a:defRPr sz="800">
                    <a:latin typeface="+mn-lt"/>
                  </a:defRPr>
                </a:lvl1pPr>
              </a:lstStyle>
              <a:p>
                <a:r>
                  <a:rPr lang="en-US" dirty="0">
                    <a:latin typeface="Calibri" panose="020F0502020204030204" pitchFamily="34" charset="0"/>
                    <a:ea typeface="Calibri" panose="020F0502020204030204" pitchFamily="34" charset="0"/>
                    <a:cs typeface="Calibri" panose="020F0502020204030204" pitchFamily="34" charset="0"/>
                  </a:rPr>
                  <a:t>* Baseline PSA ≤0.2 µg/L</a:t>
                </a:r>
              </a:p>
            </p:txBody>
          </p:sp>
          <p:sp>
            <p:nvSpPr>
              <p:cNvPr id="174" name="Rectangle 173">
                <a:extLst>
                  <a:ext uri="{FF2B5EF4-FFF2-40B4-BE49-F238E27FC236}">
                    <a16:creationId xmlns:a16="http://schemas.microsoft.com/office/drawing/2014/main" id="{43737F6E-4691-3557-90DA-BC07DC72531D}"/>
                  </a:ext>
                </a:extLst>
              </p:cNvPr>
              <p:cNvSpPr/>
              <p:nvPr/>
            </p:nvSpPr>
            <p:spPr>
              <a:xfrm>
                <a:off x="28116136" y="11015454"/>
                <a:ext cx="259556" cy="243403"/>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69" name="Rectangle 168">
                <a:extLst>
                  <a:ext uri="{FF2B5EF4-FFF2-40B4-BE49-F238E27FC236}">
                    <a16:creationId xmlns:a16="http://schemas.microsoft.com/office/drawing/2014/main" id="{4EF392EB-D09B-8677-D175-C1059B2115FA}"/>
                  </a:ext>
                </a:extLst>
              </p:cNvPr>
              <p:cNvSpPr/>
              <p:nvPr/>
            </p:nvSpPr>
            <p:spPr>
              <a:xfrm>
                <a:off x="28554469" y="11127422"/>
                <a:ext cx="259556" cy="131436"/>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21" name="Rectangle 120">
                <a:extLst>
                  <a:ext uri="{FF2B5EF4-FFF2-40B4-BE49-F238E27FC236}">
                    <a16:creationId xmlns:a16="http://schemas.microsoft.com/office/drawing/2014/main" id="{06AAF512-D464-63EC-CBA2-49472196EA2C}"/>
                  </a:ext>
                </a:extLst>
              </p:cNvPr>
              <p:cNvSpPr/>
              <p:nvPr/>
            </p:nvSpPr>
            <p:spPr>
              <a:xfrm>
                <a:off x="30746134" y="11251749"/>
                <a:ext cx="259556" cy="240164"/>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30" name="Rectangle 129">
                <a:extLst>
                  <a:ext uri="{FF2B5EF4-FFF2-40B4-BE49-F238E27FC236}">
                    <a16:creationId xmlns:a16="http://schemas.microsoft.com/office/drawing/2014/main" id="{DE632258-4CE2-F22D-7D69-5400BD226CDB}"/>
                  </a:ext>
                </a:extLst>
              </p:cNvPr>
              <p:cNvSpPr/>
              <p:nvPr/>
            </p:nvSpPr>
            <p:spPr>
              <a:xfrm>
                <a:off x="31622800" y="11251749"/>
                <a:ext cx="259556" cy="292551"/>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32" name="Rectangle 131">
                <a:extLst>
                  <a:ext uri="{FF2B5EF4-FFF2-40B4-BE49-F238E27FC236}">
                    <a16:creationId xmlns:a16="http://schemas.microsoft.com/office/drawing/2014/main" id="{2965D365-486B-1F29-FC79-7C552BF2EAC2}"/>
                  </a:ext>
                </a:extLst>
              </p:cNvPr>
              <p:cNvSpPr/>
              <p:nvPr/>
            </p:nvSpPr>
            <p:spPr>
              <a:xfrm>
                <a:off x="32061133" y="11251749"/>
                <a:ext cx="259556" cy="309219"/>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35" name="Rectangle 134">
                <a:extLst>
                  <a:ext uri="{FF2B5EF4-FFF2-40B4-BE49-F238E27FC236}">
                    <a16:creationId xmlns:a16="http://schemas.microsoft.com/office/drawing/2014/main" id="{9D6E932A-1CBE-D449-2593-4A2D1373DEF3}"/>
                  </a:ext>
                </a:extLst>
              </p:cNvPr>
              <p:cNvSpPr/>
              <p:nvPr/>
            </p:nvSpPr>
            <p:spPr>
              <a:xfrm>
                <a:off x="32499466" y="11251748"/>
                <a:ext cx="259556" cy="363990"/>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38" name="Rectangle 137">
                <a:extLst>
                  <a:ext uri="{FF2B5EF4-FFF2-40B4-BE49-F238E27FC236}">
                    <a16:creationId xmlns:a16="http://schemas.microsoft.com/office/drawing/2014/main" id="{F44CA762-672E-8F64-32BB-B5BD48EC7378}"/>
                  </a:ext>
                </a:extLst>
              </p:cNvPr>
              <p:cNvSpPr/>
              <p:nvPr/>
            </p:nvSpPr>
            <p:spPr>
              <a:xfrm>
                <a:off x="32937799" y="11251749"/>
                <a:ext cx="259556" cy="406851"/>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41" name="Rectangle 140">
                <a:extLst>
                  <a:ext uri="{FF2B5EF4-FFF2-40B4-BE49-F238E27FC236}">
                    <a16:creationId xmlns:a16="http://schemas.microsoft.com/office/drawing/2014/main" id="{471FD971-0EAA-613C-E500-8BB3E6ED4E0F}"/>
                  </a:ext>
                </a:extLst>
              </p:cNvPr>
              <p:cNvSpPr/>
              <p:nvPr/>
            </p:nvSpPr>
            <p:spPr>
              <a:xfrm>
                <a:off x="33376132" y="11251750"/>
                <a:ext cx="259556" cy="430663"/>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60" name="Rectangle 159">
                <a:extLst>
                  <a:ext uri="{FF2B5EF4-FFF2-40B4-BE49-F238E27FC236}">
                    <a16:creationId xmlns:a16="http://schemas.microsoft.com/office/drawing/2014/main" id="{733282DC-3745-B0E3-EA88-CE95AC2F5DC0}"/>
                  </a:ext>
                </a:extLst>
              </p:cNvPr>
              <p:cNvSpPr/>
              <p:nvPr/>
            </p:nvSpPr>
            <p:spPr>
              <a:xfrm>
                <a:off x="33814467" y="11251749"/>
                <a:ext cx="259556" cy="442570"/>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216" name="Rectangle 215">
                <a:extLst>
                  <a:ext uri="{FF2B5EF4-FFF2-40B4-BE49-F238E27FC236}">
                    <a16:creationId xmlns:a16="http://schemas.microsoft.com/office/drawing/2014/main" id="{9DBA0628-141B-C79C-CE82-037ED8DB21FC}"/>
                  </a:ext>
                </a:extLst>
              </p:cNvPr>
              <p:cNvSpPr/>
              <p:nvPr/>
            </p:nvSpPr>
            <p:spPr>
              <a:xfrm>
                <a:off x="30307801" y="11251749"/>
                <a:ext cx="259556" cy="228257"/>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126" name="Rectangle 125">
                <a:extLst>
                  <a:ext uri="{FF2B5EF4-FFF2-40B4-BE49-F238E27FC236}">
                    <a16:creationId xmlns:a16="http://schemas.microsoft.com/office/drawing/2014/main" id="{4BC70ADA-C2D4-CEF9-F8FD-43EFF4BA4683}"/>
                  </a:ext>
                </a:extLst>
              </p:cNvPr>
              <p:cNvSpPr/>
              <p:nvPr/>
            </p:nvSpPr>
            <p:spPr>
              <a:xfrm>
                <a:off x="31184467" y="11251749"/>
                <a:ext cx="259556" cy="285407"/>
              </a:xfrm>
              <a:prstGeom prst="rect">
                <a:avLst/>
              </a:prstGeom>
              <a:solidFill>
                <a:srgbClr val="5A7D2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cxnSp>
            <p:nvCxnSpPr>
              <p:cNvPr id="20" name="Straight Connector 19">
                <a:extLst>
                  <a:ext uri="{FF2B5EF4-FFF2-40B4-BE49-F238E27FC236}">
                    <a16:creationId xmlns:a16="http://schemas.microsoft.com/office/drawing/2014/main" id="{522A8E0D-6F0F-56CE-C365-E7D612DF02FE}"/>
                  </a:ext>
                </a:extLst>
              </p:cNvPr>
              <p:cNvCxnSpPr>
                <a:cxnSpLocks/>
              </p:cNvCxnSpPr>
              <p:nvPr/>
            </p:nvCxnSpPr>
            <p:spPr>
              <a:xfrm>
                <a:off x="27930683" y="11254394"/>
                <a:ext cx="6274104"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sp>
          <p:nvSpPr>
            <p:cNvPr id="24" name="TextBox 23">
              <a:extLst>
                <a:ext uri="{FF2B5EF4-FFF2-40B4-BE49-F238E27FC236}">
                  <a16:creationId xmlns:a16="http://schemas.microsoft.com/office/drawing/2014/main" id="{928B7338-8A50-430E-D95E-5526E0825083}"/>
                </a:ext>
              </a:extLst>
            </p:cNvPr>
            <p:cNvSpPr txBox="1"/>
            <p:nvPr/>
          </p:nvSpPr>
          <p:spPr>
            <a:xfrm>
              <a:off x="26802361" y="11858878"/>
              <a:ext cx="1312364" cy="230832"/>
            </a:xfrm>
            <a:prstGeom prst="rect">
              <a:avLst/>
            </a:prstGeom>
            <a:noFill/>
          </p:spPr>
          <p:txBody>
            <a:bodyPr wrap="square" lIns="0" tIns="0" rIns="0" bIns="0" rtlCol="0" anchor="ctr">
              <a:noAutofit/>
            </a:bodyPr>
            <a:lstStyle>
              <a:defPPr>
                <a:defRPr kern="0"/>
              </a:defPPr>
              <a:lvl1pPr algn="ctr">
                <a:lnSpc>
                  <a:spcPct val="90000"/>
                </a:lnSpc>
                <a:defRPr sz="1000" b="1">
                  <a:latin typeface="+mn-lt"/>
                </a:defRPr>
              </a:lvl1pPr>
            </a:lstStyle>
            <a:p>
              <a:pPr algn="r"/>
              <a:r>
                <a:rPr lang="en-US" dirty="0">
                  <a:latin typeface="Calibri" panose="020F0502020204030204" pitchFamily="34" charset="0"/>
                  <a:ea typeface="Calibri" panose="020F0502020204030204" pitchFamily="34" charset="0"/>
                  <a:cs typeface="Calibri" panose="020F0502020204030204" pitchFamily="34" charset="0"/>
                </a:rPr>
                <a:t>Prior treatments received</a:t>
              </a:r>
            </a:p>
          </p:txBody>
        </p:sp>
      </p:grpSp>
      <p:sp>
        <p:nvSpPr>
          <p:cNvPr id="74" name="TextBox 73">
            <a:extLst>
              <a:ext uri="{FF2B5EF4-FFF2-40B4-BE49-F238E27FC236}">
                <a16:creationId xmlns:a16="http://schemas.microsoft.com/office/drawing/2014/main" id="{8CF71DFD-3CA4-FCB6-CB60-F681B7542110}"/>
              </a:ext>
            </a:extLst>
          </p:cNvPr>
          <p:cNvSpPr txBox="1"/>
          <p:nvPr/>
        </p:nvSpPr>
        <p:spPr>
          <a:xfrm>
            <a:off x="18919623" y="10278210"/>
            <a:ext cx="972784" cy="230832"/>
          </a:xfrm>
          <a:prstGeom prst="rect">
            <a:avLst/>
          </a:prstGeom>
          <a:noFill/>
        </p:spPr>
        <p:txBody>
          <a:bodyPr wrap="square" lIns="0" tIns="0" rIns="0" bIns="0" rtlCol="0" anchor="ctr">
            <a:noAutofit/>
          </a:bodyPr>
          <a:lstStyle>
            <a:defPPr>
              <a:defRPr kern="0"/>
            </a:defPPr>
            <a:lvl1pPr algn="ctr">
              <a:lnSpc>
                <a:spcPct val="90000"/>
              </a:lnSpc>
              <a:defRPr sz="1000" b="1">
                <a:latin typeface="+mn-lt"/>
              </a:defRPr>
            </a:lvl1pPr>
          </a:lstStyle>
          <a:p>
            <a:pPr algn="r"/>
            <a:r>
              <a:rPr lang="en-US" dirty="0">
                <a:latin typeface="Calibri" panose="020F0502020204030204" pitchFamily="34" charset="0"/>
                <a:ea typeface="Calibri" panose="020F0502020204030204" pitchFamily="34" charset="0"/>
                <a:cs typeface="Calibri" panose="020F0502020204030204" pitchFamily="34" charset="0"/>
              </a:rPr>
              <a:t>Prior treatments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received</a:t>
            </a:r>
          </a:p>
        </p:txBody>
      </p:sp>
      <p:sp>
        <p:nvSpPr>
          <p:cNvPr id="201" name="TextBox 200">
            <a:extLst>
              <a:ext uri="{FF2B5EF4-FFF2-40B4-BE49-F238E27FC236}">
                <a16:creationId xmlns:a16="http://schemas.microsoft.com/office/drawing/2014/main" id="{5CAEDB2F-38ED-324B-92ED-DC2A3041FABF}"/>
              </a:ext>
            </a:extLst>
          </p:cNvPr>
          <p:cNvSpPr txBox="1"/>
          <p:nvPr/>
        </p:nvSpPr>
        <p:spPr>
          <a:xfrm>
            <a:off x="19085781" y="10456359"/>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 + D</a:t>
            </a:r>
          </a:p>
        </p:txBody>
      </p:sp>
      <p:sp>
        <p:nvSpPr>
          <p:cNvPr id="202" name="TextBox 201">
            <a:extLst>
              <a:ext uri="{FF2B5EF4-FFF2-40B4-BE49-F238E27FC236}">
                <a16:creationId xmlns:a16="http://schemas.microsoft.com/office/drawing/2014/main" id="{1B8266B1-6370-764A-BB4C-8BD4385AD4F8}"/>
              </a:ext>
            </a:extLst>
          </p:cNvPr>
          <p:cNvSpPr txBox="1"/>
          <p:nvPr/>
        </p:nvSpPr>
        <p:spPr>
          <a:xfrm>
            <a:off x="19085781" y="10634174"/>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203" name="TextBox 202">
            <a:extLst>
              <a:ext uri="{FF2B5EF4-FFF2-40B4-BE49-F238E27FC236}">
                <a16:creationId xmlns:a16="http://schemas.microsoft.com/office/drawing/2014/main" id="{609F4AFE-E974-9488-7293-E60F8B13DC87}"/>
              </a:ext>
            </a:extLst>
          </p:cNvPr>
          <p:cNvSpPr txBox="1"/>
          <p:nvPr/>
        </p:nvSpPr>
        <p:spPr>
          <a:xfrm>
            <a:off x="19085781" y="10808828"/>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213" name="TextBox 212">
            <a:extLst>
              <a:ext uri="{FF2B5EF4-FFF2-40B4-BE49-F238E27FC236}">
                <a16:creationId xmlns:a16="http://schemas.microsoft.com/office/drawing/2014/main" id="{AAB54985-1A86-7DB4-9F43-3CB7CAE50874}"/>
              </a:ext>
            </a:extLst>
          </p:cNvPr>
          <p:cNvSpPr txBox="1"/>
          <p:nvPr/>
        </p:nvSpPr>
        <p:spPr>
          <a:xfrm>
            <a:off x="19085781" y="10981104"/>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 + D</a:t>
            </a:r>
          </a:p>
        </p:txBody>
      </p:sp>
      <p:sp>
        <p:nvSpPr>
          <p:cNvPr id="214" name="TextBox 213">
            <a:extLst>
              <a:ext uri="{FF2B5EF4-FFF2-40B4-BE49-F238E27FC236}">
                <a16:creationId xmlns:a16="http://schemas.microsoft.com/office/drawing/2014/main" id="{A6B5A37A-08C7-923A-9FD1-2C17ED2CE58E}"/>
              </a:ext>
            </a:extLst>
          </p:cNvPr>
          <p:cNvSpPr txBox="1"/>
          <p:nvPr/>
        </p:nvSpPr>
        <p:spPr>
          <a:xfrm>
            <a:off x="19085781" y="11159583"/>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215" name="TextBox 214">
            <a:extLst>
              <a:ext uri="{FF2B5EF4-FFF2-40B4-BE49-F238E27FC236}">
                <a16:creationId xmlns:a16="http://schemas.microsoft.com/office/drawing/2014/main" id="{BBECD727-9CDA-E1DD-4B30-295A2359B39D}"/>
              </a:ext>
            </a:extLst>
          </p:cNvPr>
          <p:cNvSpPr txBox="1"/>
          <p:nvPr/>
        </p:nvSpPr>
        <p:spPr>
          <a:xfrm>
            <a:off x="19085781" y="11334821"/>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218" name="TextBox 217">
            <a:extLst>
              <a:ext uri="{FF2B5EF4-FFF2-40B4-BE49-F238E27FC236}">
                <a16:creationId xmlns:a16="http://schemas.microsoft.com/office/drawing/2014/main" id="{1B3AD429-B311-D9F5-BC09-56D9B14D451F}"/>
              </a:ext>
            </a:extLst>
          </p:cNvPr>
          <p:cNvSpPr txBox="1"/>
          <p:nvPr/>
        </p:nvSpPr>
        <p:spPr>
          <a:xfrm>
            <a:off x="19085781" y="11510124"/>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 + D</a:t>
            </a:r>
          </a:p>
        </p:txBody>
      </p:sp>
      <p:sp>
        <p:nvSpPr>
          <p:cNvPr id="220" name="TextBox 219">
            <a:extLst>
              <a:ext uri="{FF2B5EF4-FFF2-40B4-BE49-F238E27FC236}">
                <a16:creationId xmlns:a16="http://schemas.microsoft.com/office/drawing/2014/main" id="{A2370982-DF62-08D7-2012-6CF447D41F16}"/>
              </a:ext>
            </a:extLst>
          </p:cNvPr>
          <p:cNvSpPr txBox="1"/>
          <p:nvPr/>
        </p:nvSpPr>
        <p:spPr>
          <a:xfrm>
            <a:off x="19085781" y="11684586"/>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 + D</a:t>
            </a:r>
          </a:p>
        </p:txBody>
      </p:sp>
      <p:sp>
        <p:nvSpPr>
          <p:cNvPr id="221" name="TextBox 220">
            <a:extLst>
              <a:ext uri="{FF2B5EF4-FFF2-40B4-BE49-F238E27FC236}">
                <a16:creationId xmlns:a16="http://schemas.microsoft.com/office/drawing/2014/main" id="{8B9B3914-1766-895B-E301-527D5FF43864}"/>
              </a:ext>
            </a:extLst>
          </p:cNvPr>
          <p:cNvSpPr txBox="1"/>
          <p:nvPr/>
        </p:nvSpPr>
        <p:spPr>
          <a:xfrm>
            <a:off x="19085781" y="11859048"/>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 + D</a:t>
            </a:r>
          </a:p>
        </p:txBody>
      </p:sp>
      <p:sp>
        <p:nvSpPr>
          <p:cNvPr id="222" name="TextBox 221">
            <a:extLst>
              <a:ext uri="{FF2B5EF4-FFF2-40B4-BE49-F238E27FC236}">
                <a16:creationId xmlns:a16="http://schemas.microsoft.com/office/drawing/2014/main" id="{E4DC268C-43F1-F893-21C0-6DF5C5194E92}"/>
              </a:ext>
            </a:extLst>
          </p:cNvPr>
          <p:cNvSpPr txBox="1"/>
          <p:nvPr/>
        </p:nvSpPr>
        <p:spPr>
          <a:xfrm>
            <a:off x="19085781" y="12036764"/>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224" name="TextBox 223">
            <a:extLst>
              <a:ext uri="{FF2B5EF4-FFF2-40B4-BE49-F238E27FC236}">
                <a16:creationId xmlns:a16="http://schemas.microsoft.com/office/drawing/2014/main" id="{9E08E059-9889-8ED1-B06C-A56D603E7798}"/>
              </a:ext>
            </a:extLst>
          </p:cNvPr>
          <p:cNvSpPr txBox="1"/>
          <p:nvPr/>
        </p:nvSpPr>
        <p:spPr>
          <a:xfrm>
            <a:off x="19085781" y="12212002"/>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234" name="TextBox 233">
            <a:extLst>
              <a:ext uri="{FF2B5EF4-FFF2-40B4-BE49-F238E27FC236}">
                <a16:creationId xmlns:a16="http://schemas.microsoft.com/office/drawing/2014/main" id="{E72E1260-C6FF-0485-641A-F61D86E62AFC}"/>
              </a:ext>
            </a:extLst>
          </p:cNvPr>
          <p:cNvSpPr txBox="1"/>
          <p:nvPr/>
        </p:nvSpPr>
        <p:spPr>
          <a:xfrm>
            <a:off x="19085781" y="12386556"/>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250" name="TextBox 249">
            <a:extLst>
              <a:ext uri="{FF2B5EF4-FFF2-40B4-BE49-F238E27FC236}">
                <a16:creationId xmlns:a16="http://schemas.microsoft.com/office/drawing/2014/main" id="{E8AB106E-0B78-0807-4048-2C1F9215A650}"/>
              </a:ext>
            </a:extLst>
          </p:cNvPr>
          <p:cNvSpPr txBox="1"/>
          <p:nvPr/>
        </p:nvSpPr>
        <p:spPr>
          <a:xfrm>
            <a:off x="19085781" y="12561794"/>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259" name="TextBox 258">
            <a:extLst>
              <a:ext uri="{FF2B5EF4-FFF2-40B4-BE49-F238E27FC236}">
                <a16:creationId xmlns:a16="http://schemas.microsoft.com/office/drawing/2014/main" id="{D509BFFA-2A28-6E9E-5437-5E103EABC332}"/>
              </a:ext>
            </a:extLst>
          </p:cNvPr>
          <p:cNvSpPr txBox="1"/>
          <p:nvPr/>
        </p:nvSpPr>
        <p:spPr>
          <a:xfrm>
            <a:off x="19085781" y="12738626"/>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 + D</a:t>
            </a:r>
          </a:p>
        </p:txBody>
      </p:sp>
      <p:sp>
        <p:nvSpPr>
          <p:cNvPr id="408" name="TextBox 407">
            <a:extLst>
              <a:ext uri="{FF2B5EF4-FFF2-40B4-BE49-F238E27FC236}">
                <a16:creationId xmlns:a16="http://schemas.microsoft.com/office/drawing/2014/main" id="{A8680B4C-1D96-9666-C6DA-A4B4E1F0CD14}"/>
              </a:ext>
            </a:extLst>
          </p:cNvPr>
          <p:cNvSpPr txBox="1"/>
          <p:nvPr/>
        </p:nvSpPr>
        <p:spPr>
          <a:xfrm>
            <a:off x="24633338" y="10456359"/>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17.2 months</a:t>
            </a:r>
          </a:p>
        </p:txBody>
      </p:sp>
      <p:sp>
        <p:nvSpPr>
          <p:cNvPr id="409" name="TextBox 408">
            <a:extLst>
              <a:ext uri="{FF2B5EF4-FFF2-40B4-BE49-F238E27FC236}">
                <a16:creationId xmlns:a16="http://schemas.microsoft.com/office/drawing/2014/main" id="{9A77ED37-0EAB-836B-47CC-950771C96922}"/>
              </a:ext>
            </a:extLst>
          </p:cNvPr>
          <p:cNvSpPr txBox="1"/>
          <p:nvPr/>
        </p:nvSpPr>
        <p:spPr>
          <a:xfrm>
            <a:off x="24578305" y="10634174"/>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17.0 months</a:t>
            </a:r>
          </a:p>
        </p:txBody>
      </p:sp>
      <p:sp>
        <p:nvSpPr>
          <p:cNvPr id="410" name="TextBox 409">
            <a:extLst>
              <a:ext uri="{FF2B5EF4-FFF2-40B4-BE49-F238E27FC236}">
                <a16:creationId xmlns:a16="http://schemas.microsoft.com/office/drawing/2014/main" id="{554D6C56-BDA1-53CC-0E41-84EE443DBA52}"/>
              </a:ext>
            </a:extLst>
          </p:cNvPr>
          <p:cNvSpPr txBox="1"/>
          <p:nvPr/>
        </p:nvSpPr>
        <p:spPr>
          <a:xfrm>
            <a:off x="24531738" y="10808828"/>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16.7 months</a:t>
            </a:r>
          </a:p>
        </p:txBody>
      </p:sp>
      <p:sp>
        <p:nvSpPr>
          <p:cNvPr id="411" name="TextBox 410">
            <a:extLst>
              <a:ext uri="{FF2B5EF4-FFF2-40B4-BE49-F238E27FC236}">
                <a16:creationId xmlns:a16="http://schemas.microsoft.com/office/drawing/2014/main" id="{0EA8B646-D4FE-4587-BDE7-DD5132EE0423}"/>
              </a:ext>
            </a:extLst>
          </p:cNvPr>
          <p:cNvSpPr txBox="1"/>
          <p:nvPr/>
        </p:nvSpPr>
        <p:spPr>
          <a:xfrm>
            <a:off x="24294672" y="10981104"/>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15.9 months</a:t>
            </a:r>
          </a:p>
        </p:txBody>
      </p:sp>
      <p:sp>
        <p:nvSpPr>
          <p:cNvPr id="412" name="TextBox 411">
            <a:extLst>
              <a:ext uri="{FF2B5EF4-FFF2-40B4-BE49-F238E27FC236}">
                <a16:creationId xmlns:a16="http://schemas.microsoft.com/office/drawing/2014/main" id="{48EB5461-3988-66E2-1432-1564E65652B6}"/>
              </a:ext>
            </a:extLst>
          </p:cNvPr>
          <p:cNvSpPr txBox="1"/>
          <p:nvPr/>
        </p:nvSpPr>
        <p:spPr>
          <a:xfrm>
            <a:off x="22762206" y="11159583"/>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10.2 months</a:t>
            </a:r>
          </a:p>
        </p:txBody>
      </p:sp>
      <p:sp>
        <p:nvSpPr>
          <p:cNvPr id="413" name="TextBox 412">
            <a:extLst>
              <a:ext uri="{FF2B5EF4-FFF2-40B4-BE49-F238E27FC236}">
                <a16:creationId xmlns:a16="http://schemas.microsoft.com/office/drawing/2014/main" id="{69395C35-565C-B986-C564-F99BE6201FF9}"/>
              </a:ext>
            </a:extLst>
          </p:cNvPr>
          <p:cNvSpPr txBox="1"/>
          <p:nvPr/>
        </p:nvSpPr>
        <p:spPr>
          <a:xfrm>
            <a:off x="22749507" y="11334821"/>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10.1 months</a:t>
            </a:r>
          </a:p>
        </p:txBody>
      </p:sp>
      <p:sp>
        <p:nvSpPr>
          <p:cNvPr id="461" name="TextBox 460">
            <a:extLst>
              <a:ext uri="{FF2B5EF4-FFF2-40B4-BE49-F238E27FC236}">
                <a16:creationId xmlns:a16="http://schemas.microsoft.com/office/drawing/2014/main" id="{718FBF6E-A967-90EB-C45E-A277A9DB754F}"/>
              </a:ext>
            </a:extLst>
          </p:cNvPr>
          <p:cNvSpPr txBox="1"/>
          <p:nvPr/>
        </p:nvSpPr>
        <p:spPr>
          <a:xfrm>
            <a:off x="21771606" y="11510124"/>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6.4 months</a:t>
            </a:r>
          </a:p>
        </p:txBody>
      </p:sp>
      <p:sp>
        <p:nvSpPr>
          <p:cNvPr id="663" name="TextBox 662">
            <a:extLst>
              <a:ext uri="{FF2B5EF4-FFF2-40B4-BE49-F238E27FC236}">
                <a16:creationId xmlns:a16="http://schemas.microsoft.com/office/drawing/2014/main" id="{2FB04241-B1D4-D4BB-68EB-09A405DC0085}"/>
              </a:ext>
            </a:extLst>
          </p:cNvPr>
          <p:cNvSpPr txBox="1"/>
          <p:nvPr/>
        </p:nvSpPr>
        <p:spPr>
          <a:xfrm>
            <a:off x="21678473" y="11684586"/>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6.0 months</a:t>
            </a:r>
          </a:p>
        </p:txBody>
      </p:sp>
      <p:sp>
        <p:nvSpPr>
          <p:cNvPr id="664" name="TextBox 663">
            <a:extLst>
              <a:ext uri="{FF2B5EF4-FFF2-40B4-BE49-F238E27FC236}">
                <a16:creationId xmlns:a16="http://schemas.microsoft.com/office/drawing/2014/main" id="{5B0F8C1F-17F4-4DA9-AB32-AF2FFF32C551}"/>
              </a:ext>
            </a:extLst>
          </p:cNvPr>
          <p:cNvSpPr txBox="1"/>
          <p:nvPr/>
        </p:nvSpPr>
        <p:spPr>
          <a:xfrm>
            <a:off x="21509140" y="11859048"/>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5.4 months</a:t>
            </a:r>
          </a:p>
        </p:txBody>
      </p:sp>
      <p:sp>
        <p:nvSpPr>
          <p:cNvPr id="665" name="TextBox 664">
            <a:extLst>
              <a:ext uri="{FF2B5EF4-FFF2-40B4-BE49-F238E27FC236}">
                <a16:creationId xmlns:a16="http://schemas.microsoft.com/office/drawing/2014/main" id="{71DE11C8-39F2-CFE3-AAAA-831858EC1CB3}"/>
              </a:ext>
            </a:extLst>
          </p:cNvPr>
          <p:cNvSpPr txBox="1"/>
          <p:nvPr/>
        </p:nvSpPr>
        <p:spPr>
          <a:xfrm>
            <a:off x="21305940" y="12036764"/>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4.6 months</a:t>
            </a:r>
          </a:p>
        </p:txBody>
      </p:sp>
      <p:sp>
        <p:nvSpPr>
          <p:cNvPr id="666" name="TextBox 665">
            <a:extLst>
              <a:ext uri="{FF2B5EF4-FFF2-40B4-BE49-F238E27FC236}">
                <a16:creationId xmlns:a16="http://schemas.microsoft.com/office/drawing/2014/main" id="{DAB73EEA-B122-5AC1-EEB3-C34C0AE173C4}"/>
              </a:ext>
            </a:extLst>
          </p:cNvPr>
          <p:cNvSpPr txBox="1"/>
          <p:nvPr/>
        </p:nvSpPr>
        <p:spPr>
          <a:xfrm>
            <a:off x="21725040" y="12212002"/>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4.5 months</a:t>
            </a:r>
          </a:p>
        </p:txBody>
      </p:sp>
      <p:sp>
        <p:nvSpPr>
          <p:cNvPr id="667" name="TextBox 666">
            <a:extLst>
              <a:ext uri="{FF2B5EF4-FFF2-40B4-BE49-F238E27FC236}">
                <a16:creationId xmlns:a16="http://schemas.microsoft.com/office/drawing/2014/main" id="{E1296EC2-61E9-D7CC-9C99-B459AED0ABDE}"/>
              </a:ext>
            </a:extLst>
          </p:cNvPr>
          <p:cNvSpPr txBox="1"/>
          <p:nvPr/>
        </p:nvSpPr>
        <p:spPr>
          <a:xfrm>
            <a:off x="21183173" y="12386556"/>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4.1 months</a:t>
            </a:r>
          </a:p>
        </p:txBody>
      </p:sp>
      <p:sp>
        <p:nvSpPr>
          <p:cNvPr id="668" name="TextBox 667">
            <a:extLst>
              <a:ext uri="{FF2B5EF4-FFF2-40B4-BE49-F238E27FC236}">
                <a16:creationId xmlns:a16="http://schemas.microsoft.com/office/drawing/2014/main" id="{DC0E523B-B5DE-2E42-B9A1-20FD1C8CE24B}"/>
              </a:ext>
            </a:extLst>
          </p:cNvPr>
          <p:cNvSpPr txBox="1"/>
          <p:nvPr/>
        </p:nvSpPr>
        <p:spPr>
          <a:xfrm>
            <a:off x="20929173" y="12561794"/>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3.2 months</a:t>
            </a:r>
          </a:p>
        </p:txBody>
      </p:sp>
      <p:sp>
        <p:nvSpPr>
          <p:cNvPr id="669" name="TextBox 668">
            <a:extLst>
              <a:ext uri="{FF2B5EF4-FFF2-40B4-BE49-F238E27FC236}">
                <a16:creationId xmlns:a16="http://schemas.microsoft.com/office/drawing/2014/main" id="{002B604F-19AA-A330-DC92-CF78E768322E}"/>
              </a:ext>
            </a:extLst>
          </p:cNvPr>
          <p:cNvSpPr txBox="1"/>
          <p:nvPr/>
        </p:nvSpPr>
        <p:spPr>
          <a:xfrm>
            <a:off x="20565106" y="12738626"/>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1.9 months</a:t>
            </a:r>
          </a:p>
        </p:txBody>
      </p:sp>
      <p:grpSp>
        <p:nvGrpSpPr>
          <p:cNvPr id="672" name="Group 671">
            <a:extLst>
              <a:ext uri="{FF2B5EF4-FFF2-40B4-BE49-F238E27FC236}">
                <a16:creationId xmlns:a16="http://schemas.microsoft.com/office/drawing/2014/main" id="{61D7C3B7-AF7D-F019-2DFF-F5027FE3E9A2}"/>
              </a:ext>
            </a:extLst>
          </p:cNvPr>
          <p:cNvGrpSpPr/>
          <p:nvPr/>
        </p:nvGrpSpPr>
        <p:grpSpPr>
          <a:xfrm>
            <a:off x="18979454" y="6519668"/>
            <a:ext cx="7440579" cy="3603659"/>
            <a:chOff x="18979454" y="6465876"/>
            <a:chExt cx="7440579" cy="3603659"/>
          </a:xfrm>
        </p:grpSpPr>
        <p:grpSp>
          <p:nvGrpSpPr>
            <p:cNvPr id="1477" name="Group 1476">
              <a:extLst>
                <a:ext uri="{FF2B5EF4-FFF2-40B4-BE49-F238E27FC236}">
                  <a16:creationId xmlns:a16="http://schemas.microsoft.com/office/drawing/2014/main" id="{2E80EBF3-2AAE-A21C-6BB2-D6C4A23F2272}"/>
                </a:ext>
              </a:extLst>
            </p:cNvPr>
            <p:cNvGrpSpPr/>
            <p:nvPr/>
          </p:nvGrpSpPr>
          <p:grpSpPr>
            <a:xfrm>
              <a:off x="18979454" y="6853956"/>
              <a:ext cx="6951486" cy="3215579"/>
              <a:chOff x="19236294" y="6855698"/>
              <a:chExt cx="7056218" cy="3215579"/>
            </a:xfrm>
          </p:grpSpPr>
          <p:sp>
            <p:nvSpPr>
              <p:cNvPr id="1478" name="TextBox 1477">
                <a:extLst>
                  <a:ext uri="{FF2B5EF4-FFF2-40B4-BE49-F238E27FC236}">
                    <a16:creationId xmlns:a16="http://schemas.microsoft.com/office/drawing/2014/main" id="{94571FF6-5219-C83A-4B9C-EBF4A1B3E0FA}"/>
                  </a:ext>
                </a:extLst>
              </p:cNvPr>
              <p:cNvSpPr txBox="1"/>
              <p:nvPr/>
            </p:nvSpPr>
            <p:spPr>
              <a:xfrm rot="16200000">
                <a:off x="17983374" y="8108618"/>
                <a:ext cx="2743201" cy="237361"/>
              </a:xfrm>
              <a:prstGeom prst="rect">
                <a:avLst/>
              </a:prstGeom>
              <a:noFill/>
            </p:spPr>
            <p:txBody>
              <a:bodyPr wrap="none" lIns="0" tIns="0" rIns="0" bIns="0" rtlCol="0" anchor="ctr">
                <a:noAutofit/>
              </a:bodyPr>
              <a:lstStyle/>
              <a:p>
                <a:pPr algn="ctr">
                  <a:lnSpc>
                    <a:spcPct val="90000"/>
                  </a:lnSpc>
                </a:pPr>
                <a:r>
                  <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rPr>
                  <a:t>Patients</a:t>
                </a:r>
              </a:p>
            </p:txBody>
          </p:sp>
          <p:grpSp>
            <p:nvGrpSpPr>
              <p:cNvPr id="1480" name="Group 1479">
                <a:extLst>
                  <a:ext uri="{FF2B5EF4-FFF2-40B4-BE49-F238E27FC236}">
                    <a16:creationId xmlns:a16="http://schemas.microsoft.com/office/drawing/2014/main" id="{1D842867-61CA-3551-E1FA-441993C74D6D}"/>
                  </a:ext>
                </a:extLst>
              </p:cNvPr>
              <p:cNvGrpSpPr/>
              <p:nvPr/>
            </p:nvGrpSpPr>
            <p:grpSpPr>
              <a:xfrm>
                <a:off x="20252184" y="6971294"/>
                <a:ext cx="5824885" cy="95868"/>
                <a:chOff x="20252184" y="6971294"/>
                <a:chExt cx="5824885" cy="95868"/>
              </a:xfrm>
            </p:grpSpPr>
            <p:sp>
              <p:nvSpPr>
                <p:cNvPr id="1585" name="Rectangle 1584">
                  <a:extLst>
                    <a:ext uri="{FF2B5EF4-FFF2-40B4-BE49-F238E27FC236}">
                      <a16:creationId xmlns:a16="http://schemas.microsoft.com/office/drawing/2014/main" id="{BD5D96E0-D26B-55F2-A1A6-9578E1BA12FF}"/>
                    </a:ext>
                  </a:extLst>
                </p:cNvPr>
                <p:cNvSpPr/>
                <p:nvPr/>
              </p:nvSpPr>
              <p:spPr>
                <a:xfrm>
                  <a:off x="20252184" y="6978039"/>
                  <a:ext cx="5767475"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86" name="Arrow: Pentagon 1585">
                  <a:extLst>
                    <a:ext uri="{FF2B5EF4-FFF2-40B4-BE49-F238E27FC236}">
                      <a16:creationId xmlns:a16="http://schemas.microsoft.com/office/drawing/2014/main" id="{2CF2CE3D-360E-986B-6ECC-DFCF0BEAA190}"/>
                    </a:ext>
                  </a:extLst>
                </p:cNvPr>
                <p:cNvSpPr/>
                <p:nvPr/>
              </p:nvSpPr>
              <p:spPr>
                <a:xfrm rot="5400000">
                  <a:off x="20759962" y="6982271"/>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587" name="Straight Connector 1586">
                  <a:extLst>
                    <a:ext uri="{FF2B5EF4-FFF2-40B4-BE49-F238E27FC236}">
                      <a16:creationId xmlns:a16="http://schemas.microsoft.com/office/drawing/2014/main" id="{1E4A5637-B788-3498-B895-28C2DA199317}"/>
                    </a:ext>
                  </a:extLst>
                </p:cNvPr>
                <p:cNvCxnSpPr>
                  <a:cxnSpLocks/>
                </p:cNvCxnSpPr>
                <p:nvPr/>
              </p:nvCxnSpPr>
              <p:spPr>
                <a:xfrm>
                  <a:off x="21898314" y="6976366"/>
                  <a:ext cx="0" cy="85725"/>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0A5B1601-D41C-AB57-A20D-258911E16A3B}"/>
                    </a:ext>
                  </a:extLst>
                </p:cNvPr>
                <p:cNvCxnSpPr>
                  <a:cxnSpLocks/>
                </p:cNvCxnSpPr>
                <p:nvPr/>
              </p:nvCxnSpPr>
              <p:spPr>
                <a:xfrm>
                  <a:off x="21855114" y="6983403"/>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3E91407D-494E-99BD-0211-15583B31CA64}"/>
                    </a:ext>
                  </a:extLst>
                </p:cNvPr>
                <p:cNvCxnSpPr>
                  <a:cxnSpLocks/>
                </p:cNvCxnSpPr>
                <p:nvPr/>
              </p:nvCxnSpPr>
              <p:spPr>
                <a:xfrm rot="16560000">
                  <a:off x="21855114" y="6983403"/>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90" name="Freeform: Shape 1589">
                  <a:extLst>
                    <a:ext uri="{FF2B5EF4-FFF2-40B4-BE49-F238E27FC236}">
                      <a16:creationId xmlns:a16="http://schemas.microsoft.com/office/drawing/2014/main" id="{FBD6DE03-58F2-5135-D068-C70A6B8123E3}"/>
                    </a:ext>
                  </a:extLst>
                </p:cNvPr>
                <p:cNvSpPr/>
                <p:nvPr/>
              </p:nvSpPr>
              <p:spPr>
                <a:xfrm>
                  <a:off x="26000869" y="6971603"/>
                  <a:ext cx="76200" cy="95250"/>
                </a:xfrm>
                <a:custGeom>
                  <a:avLst/>
                  <a:gdLst>
                    <a:gd name="csX0" fmla="*/ 0 w 76200"/>
                    <a:gd name="csY0" fmla="*/ 0 h 95250"/>
                    <a:gd name="csX1" fmla="*/ 76200 w 76200"/>
                    <a:gd name="csY1" fmla="*/ 50006 h 95250"/>
                    <a:gd name="csX2" fmla="*/ 7144 w 76200"/>
                    <a:gd name="csY2" fmla="*/ 95250 h 95250"/>
                  </a:gdLst>
                  <a:ahLst/>
                  <a:cxnLst>
                    <a:cxn ang="0">
                      <a:pos x="csX0" y="csY0"/>
                    </a:cxn>
                    <a:cxn ang="0">
                      <a:pos x="csX1" y="csY1"/>
                    </a:cxn>
                    <a:cxn ang="0">
                      <a:pos x="csX2" y="csY2"/>
                    </a:cxn>
                  </a:cxnLst>
                  <a:rect l="l" t="t" r="r" b="b"/>
                  <a:pathLst>
                    <a:path w="76200" h="95250">
                      <a:moveTo>
                        <a:pt x="0" y="0"/>
                      </a:moveTo>
                      <a:lnTo>
                        <a:pt x="76200" y="50006"/>
                      </a:lnTo>
                      <a:lnTo>
                        <a:pt x="7144" y="95250"/>
                      </a:lnTo>
                    </a:path>
                  </a:pathLst>
                </a:cu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91" name="Isosceles Triangle 1590">
                  <a:extLst>
                    <a:ext uri="{FF2B5EF4-FFF2-40B4-BE49-F238E27FC236}">
                      <a16:creationId xmlns:a16="http://schemas.microsoft.com/office/drawing/2014/main" id="{E8565597-1507-3576-B595-B7A8D693073F}"/>
                    </a:ext>
                  </a:extLst>
                </p:cNvPr>
                <p:cNvSpPr/>
                <p:nvPr/>
              </p:nvSpPr>
              <p:spPr>
                <a:xfrm>
                  <a:off x="21295518" y="6975174"/>
                  <a:ext cx="88099" cy="88109"/>
                </a:xfrm>
                <a:prstGeom prst="triangle">
                  <a:avLst/>
                </a:prstGeom>
                <a:solidFill>
                  <a:schemeClr val="tx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81" name="Group 1480">
                <a:extLst>
                  <a:ext uri="{FF2B5EF4-FFF2-40B4-BE49-F238E27FC236}">
                    <a16:creationId xmlns:a16="http://schemas.microsoft.com/office/drawing/2014/main" id="{C4A08AF4-75FF-24BC-D8BB-A7CC01B3C556}"/>
                  </a:ext>
                </a:extLst>
              </p:cNvPr>
              <p:cNvGrpSpPr/>
              <p:nvPr/>
            </p:nvGrpSpPr>
            <p:grpSpPr>
              <a:xfrm>
                <a:off x="20252185" y="7146729"/>
                <a:ext cx="5782021" cy="95250"/>
                <a:chOff x="20252185" y="7165777"/>
                <a:chExt cx="5782021" cy="95250"/>
              </a:xfrm>
            </p:grpSpPr>
            <p:sp>
              <p:nvSpPr>
                <p:cNvPr id="1578" name="Rectangle 1577">
                  <a:extLst>
                    <a:ext uri="{FF2B5EF4-FFF2-40B4-BE49-F238E27FC236}">
                      <a16:creationId xmlns:a16="http://schemas.microsoft.com/office/drawing/2014/main" id="{61A842EB-9C21-4DA7-AFE8-F6DFC49441EE}"/>
                    </a:ext>
                  </a:extLst>
                </p:cNvPr>
                <p:cNvSpPr/>
                <p:nvPr/>
              </p:nvSpPr>
              <p:spPr>
                <a:xfrm>
                  <a:off x="20252185" y="7172213"/>
                  <a:ext cx="5719190"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579" name="Straight Connector 1578">
                  <a:extLst>
                    <a:ext uri="{FF2B5EF4-FFF2-40B4-BE49-F238E27FC236}">
                      <a16:creationId xmlns:a16="http://schemas.microsoft.com/office/drawing/2014/main" id="{2199672B-6B8C-5E31-F7AA-3A4CABDCFC93}"/>
                    </a:ext>
                  </a:extLst>
                </p:cNvPr>
                <p:cNvCxnSpPr>
                  <a:cxnSpLocks/>
                </p:cNvCxnSpPr>
                <p:nvPr/>
              </p:nvCxnSpPr>
              <p:spPr>
                <a:xfrm>
                  <a:off x="24098589" y="7170540"/>
                  <a:ext cx="0" cy="85725"/>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580" name="Straight Connector 1579">
                  <a:extLst>
                    <a:ext uri="{FF2B5EF4-FFF2-40B4-BE49-F238E27FC236}">
                      <a16:creationId xmlns:a16="http://schemas.microsoft.com/office/drawing/2014/main" id="{5183E7A8-A461-87A0-6F87-1F02F0E36EF8}"/>
                    </a:ext>
                  </a:extLst>
                </p:cNvPr>
                <p:cNvCxnSpPr>
                  <a:cxnSpLocks/>
                </p:cNvCxnSpPr>
                <p:nvPr/>
              </p:nvCxnSpPr>
              <p:spPr>
                <a:xfrm>
                  <a:off x="24055389" y="7177577"/>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581" name="Straight Connector 1580">
                  <a:extLst>
                    <a:ext uri="{FF2B5EF4-FFF2-40B4-BE49-F238E27FC236}">
                      <a16:creationId xmlns:a16="http://schemas.microsoft.com/office/drawing/2014/main" id="{99470BAC-B3F8-0FF4-8609-F80B13CBD3B4}"/>
                    </a:ext>
                  </a:extLst>
                </p:cNvPr>
                <p:cNvCxnSpPr>
                  <a:cxnSpLocks/>
                </p:cNvCxnSpPr>
                <p:nvPr/>
              </p:nvCxnSpPr>
              <p:spPr>
                <a:xfrm rot="16560000">
                  <a:off x="24055389" y="7177577"/>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82" name="Freeform: Shape 1581">
                  <a:extLst>
                    <a:ext uri="{FF2B5EF4-FFF2-40B4-BE49-F238E27FC236}">
                      <a16:creationId xmlns:a16="http://schemas.microsoft.com/office/drawing/2014/main" id="{09BF9DA8-F146-8E34-D1CA-558C8F25AEF7}"/>
                    </a:ext>
                  </a:extLst>
                </p:cNvPr>
                <p:cNvSpPr/>
                <p:nvPr/>
              </p:nvSpPr>
              <p:spPr>
                <a:xfrm>
                  <a:off x="25958006" y="7165777"/>
                  <a:ext cx="76200" cy="95250"/>
                </a:xfrm>
                <a:custGeom>
                  <a:avLst/>
                  <a:gdLst>
                    <a:gd name="csX0" fmla="*/ 0 w 76200"/>
                    <a:gd name="csY0" fmla="*/ 0 h 95250"/>
                    <a:gd name="csX1" fmla="*/ 76200 w 76200"/>
                    <a:gd name="csY1" fmla="*/ 50006 h 95250"/>
                    <a:gd name="csX2" fmla="*/ 7144 w 76200"/>
                    <a:gd name="csY2" fmla="*/ 95250 h 95250"/>
                  </a:gdLst>
                  <a:ahLst/>
                  <a:cxnLst>
                    <a:cxn ang="0">
                      <a:pos x="csX0" y="csY0"/>
                    </a:cxn>
                    <a:cxn ang="0">
                      <a:pos x="csX1" y="csY1"/>
                    </a:cxn>
                    <a:cxn ang="0">
                      <a:pos x="csX2" y="csY2"/>
                    </a:cxn>
                  </a:cxnLst>
                  <a:rect l="l" t="t" r="r" b="b"/>
                  <a:pathLst>
                    <a:path w="76200" h="95250">
                      <a:moveTo>
                        <a:pt x="0" y="0"/>
                      </a:moveTo>
                      <a:lnTo>
                        <a:pt x="76200" y="50006"/>
                      </a:lnTo>
                      <a:lnTo>
                        <a:pt x="7144" y="95250"/>
                      </a:lnTo>
                    </a:path>
                  </a:pathLst>
                </a:cu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82" name="Group 1481">
                <a:extLst>
                  <a:ext uri="{FF2B5EF4-FFF2-40B4-BE49-F238E27FC236}">
                    <a16:creationId xmlns:a16="http://schemas.microsoft.com/office/drawing/2014/main" id="{2B9A6FAB-37E3-9FF4-A5A4-991AB4DBE684}"/>
                  </a:ext>
                </a:extLst>
              </p:cNvPr>
              <p:cNvGrpSpPr/>
              <p:nvPr/>
            </p:nvGrpSpPr>
            <p:grpSpPr>
              <a:xfrm>
                <a:off x="20252185" y="7322633"/>
                <a:ext cx="5181945" cy="95868"/>
                <a:chOff x="20252185" y="7360732"/>
                <a:chExt cx="5181945" cy="95868"/>
              </a:xfrm>
            </p:grpSpPr>
            <p:sp>
              <p:nvSpPr>
                <p:cNvPr id="1572" name="Rectangle 1571">
                  <a:extLst>
                    <a:ext uri="{FF2B5EF4-FFF2-40B4-BE49-F238E27FC236}">
                      <a16:creationId xmlns:a16="http://schemas.microsoft.com/office/drawing/2014/main" id="{40A379E1-AE2D-EE2C-73A1-69C5EC59CAF9}"/>
                    </a:ext>
                  </a:extLst>
                </p:cNvPr>
                <p:cNvSpPr/>
                <p:nvPr/>
              </p:nvSpPr>
              <p:spPr>
                <a:xfrm>
                  <a:off x="20252185" y="7367477"/>
                  <a:ext cx="5118643"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73" name="Arrow: Pentagon 1572">
                  <a:extLst>
                    <a:ext uri="{FF2B5EF4-FFF2-40B4-BE49-F238E27FC236}">
                      <a16:creationId xmlns:a16="http://schemas.microsoft.com/office/drawing/2014/main" id="{953DB501-F7E9-CF34-B870-A23EEBC25E58}"/>
                    </a:ext>
                  </a:extLst>
                </p:cNvPr>
                <p:cNvSpPr/>
                <p:nvPr/>
              </p:nvSpPr>
              <p:spPr>
                <a:xfrm rot="5400000">
                  <a:off x="20374267" y="7371709"/>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74" name="Isosceles Triangle 1573">
                  <a:extLst>
                    <a:ext uri="{FF2B5EF4-FFF2-40B4-BE49-F238E27FC236}">
                      <a16:creationId xmlns:a16="http://schemas.microsoft.com/office/drawing/2014/main" id="{67E814F4-8124-3D5D-B9B2-55B81471440D}"/>
                    </a:ext>
                  </a:extLst>
                </p:cNvPr>
                <p:cNvSpPr/>
                <p:nvPr/>
              </p:nvSpPr>
              <p:spPr>
                <a:xfrm>
                  <a:off x="20747830" y="7364612"/>
                  <a:ext cx="88099" cy="88109"/>
                </a:xfrm>
                <a:prstGeom prst="triangl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75" name="Freeform: Shape 1574">
                  <a:extLst>
                    <a:ext uri="{FF2B5EF4-FFF2-40B4-BE49-F238E27FC236}">
                      <a16:creationId xmlns:a16="http://schemas.microsoft.com/office/drawing/2014/main" id="{ED1A9A33-8CE6-E7FA-05B4-8F690C7F4359}"/>
                    </a:ext>
                  </a:extLst>
                </p:cNvPr>
                <p:cNvSpPr/>
                <p:nvPr/>
              </p:nvSpPr>
              <p:spPr>
                <a:xfrm>
                  <a:off x="25357930" y="7361041"/>
                  <a:ext cx="76200" cy="95250"/>
                </a:xfrm>
                <a:custGeom>
                  <a:avLst/>
                  <a:gdLst>
                    <a:gd name="csX0" fmla="*/ 0 w 76200"/>
                    <a:gd name="csY0" fmla="*/ 0 h 95250"/>
                    <a:gd name="csX1" fmla="*/ 76200 w 76200"/>
                    <a:gd name="csY1" fmla="*/ 50006 h 95250"/>
                    <a:gd name="csX2" fmla="*/ 7144 w 76200"/>
                    <a:gd name="csY2" fmla="*/ 95250 h 95250"/>
                  </a:gdLst>
                  <a:ahLst/>
                  <a:cxnLst>
                    <a:cxn ang="0">
                      <a:pos x="csX0" y="csY0"/>
                    </a:cxn>
                    <a:cxn ang="0">
                      <a:pos x="csX1" y="csY1"/>
                    </a:cxn>
                    <a:cxn ang="0">
                      <a:pos x="csX2" y="csY2"/>
                    </a:cxn>
                  </a:cxnLst>
                  <a:rect l="l" t="t" r="r" b="b"/>
                  <a:pathLst>
                    <a:path w="76200" h="95250">
                      <a:moveTo>
                        <a:pt x="0" y="0"/>
                      </a:moveTo>
                      <a:lnTo>
                        <a:pt x="76200" y="50006"/>
                      </a:lnTo>
                      <a:lnTo>
                        <a:pt x="7144" y="95250"/>
                      </a:lnTo>
                    </a:path>
                  </a:pathLst>
                </a:cu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76" name="Isosceles Triangle 1575">
                  <a:extLst>
                    <a:ext uri="{FF2B5EF4-FFF2-40B4-BE49-F238E27FC236}">
                      <a16:creationId xmlns:a16="http://schemas.microsoft.com/office/drawing/2014/main" id="{76BF2604-67E0-CB91-EE63-609E7A4D25DE}"/>
                    </a:ext>
                  </a:extLst>
                </p:cNvPr>
                <p:cNvSpPr/>
                <p:nvPr/>
              </p:nvSpPr>
              <p:spPr>
                <a:xfrm>
                  <a:off x="24879299" y="7363666"/>
                  <a:ext cx="88099" cy="90000"/>
                </a:xfrm>
                <a:prstGeom prst="triangle">
                  <a:avLst/>
                </a:prstGeom>
                <a:solidFill>
                  <a:schemeClr val="tx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83" name="Group 1482">
                <a:extLst>
                  <a:ext uri="{FF2B5EF4-FFF2-40B4-BE49-F238E27FC236}">
                    <a16:creationId xmlns:a16="http://schemas.microsoft.com/office/drawing/2014/main" id="{5F2441E2-3082-9654-885D-6C7D2756BA4D}"/>
                  </a:ext>
                </a:extLst>
              </p:cNvPr>
              <p:cNvGrpSpPr/>
              <p:nvPr/>
            </p:nvGrpSpPr>
            <p:grpSpPr>
              <a:xfrm>
                <a:off x="20252186" y="7501979"/>
                <a:ext cx="4784275" cy="95868"/>
                <a:chOff x="20252186" y="7551984"/>
                <a:chExt cx="4784275" cy="95868"/>
              </a:xfrm>
            </p:grpSpPr>
            <p:sp>
              <p:nvSpPr>
                <p:cNvPr id="1568" name="Rectangle 1567">
                  <a:extLst>
                    <a:ext uri="{FF2B5EF4-FFF2-40B4-BE49-F238E27FC236}">
                      <a16:creationId xmlns:a16="http://schemas.microsoft.com/office/drawing/2014/main" id="{8222AE23-6B66-1195-91BE-F35CE05526F2}"/>
                    </a:ext>
                  </a:extLst>
                </p:cNvPr>
                <p:cNvSpPr/>
                <p:nvPr/>
              </p:nvSpPr>
              <p:spPr>
                <a:xfrm>
                  <a:off x="20252186" y="7558729"/>
                  <a:ext cx="4723308"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69" name="Arrow: Pentagon 1568">
                  <a:extLst>
                    <a:ext uri="{FF2B5EF4-FFF2-40B4-BE49-F238E27FC236}">
                      <a16:creationId xmlns:a16="http://schemas.microsoft.com/office/drawing/2014/main" id="{632AEB73-79CB-D050-E881-4F6AEDEBDC91}"/>
                    </a:ext>
                  </a:extLst>
                </p:cNvPr>
                <p:cNvSpPr/>
                <p:nvPr/>
              </p:nvSpPr>
              <p:spPr>
                <a:xfrm rot="5400000">
                  <a:off x="20559298" y="7562961"/>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70" name="Freeform: Shape 1569">
                  <a:extLst>
                    <a:ext uri="{FF2B5EF4-FFF2-40B4-BE49-F238E27FC236}">
                      <a16:creationId xmlns:a16="http://schemas.microsoft.com/office/drawing/2014/main" id="{528EE857-C291-D258-BAC3-5E9B49B654FF}"/>
                    </a:ext>
                  </a:extLst>
                </p:cNvPr>
                <p:cNvSpPr/>
                <p:nvPr/>
              </p:nvSpPr>
              <p:spPr>
                <a:xfrm>
                  <a:off x="24960261" y="7552293"/>
                  <a:ext cx="76200" cy="95250"/>
                </a:xfrm>
                <a:custGeom>
                  <a:avLst/>
                  <a:gdLst>
                    <a:gd name="csX0" fmla="*/ 0 w 76200"/>
                    <a:gd name="csY0" fmla="*/ 0 h 95250"/>
                    <a:gd name="csX1" fmla="*/ 76200 w 76200"/>
                    <a:gd name="csY1" fmla="*/ 50006 h 95250"/>
                    <a:gd name="csX2" fmla="*/ 7144 w 76200"/>
                    <a:gd name="csY2" fmla="*/ 95250 h 95250"/>
                  </a:gdLst>
                  <a:ahLst/>
                  <a:cxnLst>
                    <a:cxn ang="0">
                      <a:pos x="csX0" y="csY0"/>
                    </a:cxn>
                    <a:cxn ang="0">
                      <a:pos x="csX1" y="csY1"/>
                    </a:cxn>
                    <a:cxn ang="0">
                      <a:pos x="csX2" y="csY2"/>
                    </a:cxn>
                  </a:cxnLst>
                  <a:rect l="l" t="t" r="r" b="b"/>
                  <a:pathLst>
                    <a:path w="76200" h="95250">
                      <a:moveTo>
                        <a:pt x="0" y="0"/>
                      </a:moveTo>
                      <a:lnTo>
                        <a:pt x="76200" y="50006"/>
                      </a:lnTo>
                      <a:lnTo>
                        <a:pt x="7144" y="95250"/>
                      </a:lnTo>
                    </a:path>
                  </a:pathLst>
                </a:cu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84" name="Group 1483">
                <a:extLst>
                  <a:ext uri="{FF2B5EF4-FFF2-40B4-BE49-F238E27FC236}">
                    <a16:creationId xmlns:a16="http://schemas.microsoft.com/office/drawing/2014/main" id="{CAD982F8-C903-4B48-49BB-19F6323FEC1E}"/>
                  </a:ext>
                </a:extLst>
              </p:cNvPr>
              <p:cNvGrpSpPr/>
              <p:nvPr/>
            </p:nvGrpSpPr>
            <p:grpSpPr>
              <a:xfrm>
                <a:off x="20252186" y="7681074"/>
                <a:ext cx="3819869" cy="95868"/>
                <a:chOff x="20252186" y="8522780"/>
                <a:chExt cx="3819869" cy="95868"/>
              </a:xfrm>
            </p:grpSpPr>
            <p:sp>
              <p:nvSpPr>
                <p:cNvPr id="1564" name="Rectangle 1563">
                  <a:extLst>
                    <a:ext uri="{FF2B5EF4-FFF2-40B4-BE49-F238E27FC236}">
                      <a16:creationId xmlns:a16="http://schemas.microsoft.com/office/drawing/2014/main" id="{F4B98E30-0D3B-0D28-D8B1-91DC8A9C8070}"/>
                    </a:ext>
                  </a:extLst>
                </p:cNvPr>
                <p:cNvSpPr/>
                <p:nvPr/>
              </p:nvSpPr>
              <p:spPr>
                <a:xfrm>
                  <a:off x="20252186" y="8529525"/>
                  <a:ext cx="3778729"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65" name="Arrow: Pentagon 1564">
                  <a:extLst>
                    <a:ext uri="{FF2B5EF4-FFF2-40B4-BE49-F238E27FC236}">
                      <a16:creationId xmlns:a16="http://schemas.microsoft.com/office/drawing/2014/main" id="{14E54C93-1212-77EC-A081-9FC4CAF4AC3A}"/>
                    </a:ext>
                  </a:extLst>
                </p:cNvPr>
                <p:cNvSpPr/>
                <p:nvPr/>
              </p:nvSpPr>
              <p:spPr>
                <a:xfrm rot="5400000">
                  <a:off x="20650305" y="8533757"/>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66" name="Oval 1565">
                  <a:extLst>
                    <a:ext uri="{FF2B5EF4-FFF2-40B4-BE49-F238E27FC236}">
                      <a16:creationId xmlns:a16="http://schemas.microsoft.com/office/drawing/2014/main" id="{42BE6B88-00EA-6201-C3DE-B9304033C02D}"/>
                    </a:ext>
                  </a:extLst>
                </p:cNvPr>
                <p:cNvSpPr/>
                <p:nvPr/>
              </p:nvSpPr>
              <p:spPr>
                <a:xfrm>
                  <a:off x="23981568" y="8525471"/>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85" name="Group 1484">
                <a:extLst>
                  <a:ext uri="{FF2B5EF4-FFF2-40B4-BE49-F238E27FC236}">
                    <a16:creationId xmlns:a16="http://schemas.microsoft.com/office/drawing/2014/main" id="{2A3CD459-651B-BC40-5094-3668DADDDCDB}"/>
                  </a:ext>
                </a:extLst>
              </p:cNvPr>
              <p:cNvGrpSpPr/>
              <p:nvPr/>
            </p:nvGrpSpPr>
            <p:grpSpPr>
              <a:xfrm>
                <a:off x="20252187" y="7859669"/>
                <a:ext cx="3631750" cy="95868"/>
                <a:chOff x="20252187" y="8706137"/>
                <a:chExt cx="3631750" cy="95868"/>
              </a:xfrm>
            </p:grpSpPr>
            <p:sp>
              <p:nvSpPr>
                <p:cNvPr id="1560" name="Rectangle 1559">
                  <a:extLst>
                    <a:ext uri="{FF2B5EF4-FFF2-40B4-BE49-F238E27FC236}">
                      <a16:creationId xmlns:a16="http://schemas.microsoft.com/office/drawing/2014/main" id="{FC03745B-475E-F37F-BFBB-E55D48FBEF12}"/>
                    </a:ext>
                  </a:extLst>
                </p:cNvPr>
                <p:cNvSpPr/>
                <p:nvPr/>
              </p:nvSpPr>
              <p:spPr>
                <a:xfrm>
                  <a:off x="20252187" y="8712882"/>
                  <a:ext cx="3561446"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61" name="Arrow: Pentagon 1560">
                  <a:extLst>
                    <a:ext uri="{FF2B5EF4-FFF2-40B4-BE49-F238E27FC236}">
                      <a16:creationId xmlns:a16="http://schemas.microsoft.com/office/drawing/2014/main" id="{30A29738-289D-4BD1-EC95-6632D5F32E78}"/>
                    </a:ext>
                  </a:extLst>
                </p:cNvPr>
                <p:cNvSpPr/>
                <p:nvPr/>
              </p:nvSpPr>
              <p:spPr>
                <a:xfrm rot="5400000">
                  <a:off x="20398954" y="8717114"/>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62" name="Freeform: Shape 1561">
                  <a:extLst>
                    <a:ext uri="{FF2B5EF4-FFF2-40B4-BE49-F238E27FC236}">
                      <a16:creationId xmlns:a16="http://schemas.microsoft.com/office/drawing/2014/main" id="{5A1A8DA0-9AD4-744F-6528-F7F79215DD3C}"/>
                    </a:ext>
                  </a:extLst>
                </p:cNvPr>
                <p:cNvSpPr/>
                <p:nvPr/>
              </p:nvSpPr>
              <p:spPr>
                <a:xfrm>
                  <a:off x="23807737" y="8706446"/>
                  <a:ext cx="76200" cy="95250"/>
                </a:xfrm>
                <a:custGeom>
                  <a:avLst/>
                  <a:gdLst>
                    <a:gd name="csX0" fmla="*/ 0 w 76200"/>
                    <a:gd name="csY0" fmla="*/ 0 h 95250"/>
                    <a:gd name="csX1" fmla="*/ 76200 w 76200"/>
                    <a:gd name="csY1" fmla="*/ 50006 h 95250"/>
                    <a:gd name="csX2" fmla="*/ 7144 w 76200"/>
                    <a:gd name="csY2" fmla="*/ 95250 h 95250"/>
                  </a:gdLst>
                  <a:ahLst/>
                  <a:cxnLst>
                    <a:cxn ang="0">
                      <a:pos x="csX0" y="csY0"/>
                    </a:cxn>
                    <a:cxn ang="0">
                      <a:pos x="csX1" y="csY1"/>
                    </a:cxn>
                    <a:cxn ang="0">
                      <a:pos x="csX2" y="csY2"/>
                    </a:cxn>
                  </a:cxnLst>
                  <a:rect l="l" t="t" r="r" b="b"/>
                  <a:pathLst>
                    <a:path w="76200" h="95250">
                      <a:moveTo>
                        <a:pt x="0" y="0"/>
                      </a:moveTo>
                      <a:lnTo>
                        <a:pt x="76200" y="50006"/>
                      </a:lnTo>
                      <a:lnTo>
                        <a:pt x="7144" y="95250"/>
                      </a:lnTo>
                    </a:path>
                  </a:pathLst>
                </a:cu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86" name="Group 1485">
                <a:extLst>
                  <a:ext uri="{FF2B5EF4-FFF2-40B4-BE49-F238E27FC236}">
                    <a16:creationId xmlns:a16="http://schemas.microsoft.com/office/drawing/2014/main" id="{D2E680DD-1E3E-E3FC-C353-5EA8AB8A966E}"/>
                  </a:ext>
                </a:extLst>
              </p:cNvPr>
              <p:cNvGrpSpPr/>
              <p:nvPr/>
            </p:nvGrpSpPr>
            <p:grpSpPr>
              <a:xfrm>
                <a:off x="20252187" y="8040953"/>
                <a:ext cx="3262656" cy="90487"/>
                <a:chOff x="20252187" y="8908853"/>
                <a:chExt cx="3262656" cy="90487"/>
              </a:xfrm>
            </p:grpSpPr>
            <p:sp>
              <p:nvSpPr>
                <p:cNvPr id="1557" name="Rectangle 1556">
                  <a:extLst>
                    <a:ext uri="{FF2B5EF4-FFF2-40B4-BE49-F238E27FC236}">
                      <a16:creationId xmlns:a16="http://schemas.microsoft.com/office/drawing/2014/main" id="{45E40C43-AEED-4C35-0786-5F7C28819E1B}"/>
                    </a:ext>
                  </a:extLst>
                </p:cNvPr>
                <p:cNvSpPr/>
                <p:nvPr/>
              </p:nvSpPr>
              <p:spPr>
                <a:xfrm>
                  <a:off x="20252187" y="8912907"/>
                  <a:ext cx="3226466"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58" name="Oval 1557">
                  <a:extLst>
                    <a:ext uri="{FF2B5EF4-FFF2-40B4-BE49-F238E27FC236}">
                      <a16:creationId xmlns:a16="http://schemas.microsoft.com/office/drawing/2014/main" id="{378758DD-5F72-9326-F0FC-12C056261A67}"/>
                    </a:ext>
                  </a:extLst>
                </p:cNvPr>
                <p:cNvSpPr/>
                <p:nvPr/>
              </p:nvSpPr>
              <p:spPr>
                <a:xfrm>
                  <a:off x="23424356" y="8908853"/>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87" name="Group 1486">
                <a:extLst>
                  <a:ext uri="{FF2B5EF4-FFF2-40B4-BE49-F238E27FC236}">
                    <a16:creationId xmlns:a16="http://schemas.microsoft.com/office/drawing/2014/main" id="{2B3600D4-A78D-DFD2-1C4A-6911F4EC5D40}"/>
                  </a:ext>
                </a:extLst>
              </p:cNvPr>
              <p:cNvGrpSpPr/>
              <p:nvPr/>
            </p:nvGrpSpPr>
            <p:grpSpPr>
              <a:xfrm>
                <a:off x="20252187" y="8219259"/>
                <a:ext cx="2474462" cy="90487"/>
                <a:chOff x="20252187" y="9477973"/>
                <a:chExt cx="2474462" cy="90487"/>
              </a:xfrm>
            </p:grpSpPr>
            <p:sp>
              <p:nvSpPr>
                <p:cNvPr id="1554" name="Rectangle 1553">
                  <a:extLst>
                    <a:ext uri="{FF2B5EF4-FFF2-40B4-BE49-F238E27FC236}">
                      <a16:creationId xmlns:a16="http://schemas.microsoft.com/office/drawing/2014/main" id="{B5B8FB42-808B-77BC-3FE1-6249EA1E7C79}"/>
                    </a:ext>
                  </a:extLst>
                </p:cNvPr>
                <p:cNvSpPr/>
                <p:nvPr/>
              </p:nvSpPr>
              <p:spPr>
                <a:xfrm>
                  <a:off x="20252187" y="9482027"/>
                  <a:ext cx="2435797"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55" name="Oval 1554">
                  <a:extLst>
                    <a:ext uri="{FF2B5EF4-FFF2-40B4-BE49-F238E27FC236}">
                      <a16:creationId xmlns:a16="http://schemas.microsoft.com/office/drawing/2014/main" id="{A4A0E653-1E56-2A04-8DDD-A92B806F9EB9}"/>
                    </a:ext>
                  </a:extLst>
                </p:cNvPr>
                <p:cNvSpPr/>
                <p:nvPr/>
              </p:nvSpPr>
              <p:spPr>
                <a:xfrm>
                  <a:off x="22636162" y="9477973"/>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88" name="Group 1487">
                <a:extLst>
                  <a:ext uri="{FF2B5EF4-FFF2-40B4-BE49-F238E27FC236}">
                    <a16:creationId xmlns:a16="http://schemas.microsoft.com/office/drawing/2014/main" id="{AF6D1AA1-8545-ECAF-77AD-3181833CD341}"/>
                  </a:ext>
                </a:extLst>
              </p:cNvPr>
              <p:cNvGrpSpPr/>
              <p:nvPr/>
            </p:nvGrpSpPr>
            <p:grpSpPr>
              <a:xfrm>
                <a:off x="20252187" y="8397853"/>
                <a:ext cx="2474462" cy="90487"/>
                <a:chOff x="20252187" y="9675616"/>
                <a:chExt cx="2474462" cy="90487"/>
              </a:xfrm>
            </p:grpSpPr>
            <p:sp>
              <p:nvSpPr>
                <p:cNvPr id="1548" name="Rectangle 1547">
                  <a:extLst>
                    <a:ext uri="{FF2B5EF4-FFF2-40B4-BE49-F238E27FC236}">
                      <a16:creationId xmlns:a16="http://schemas.microsoft.com/office/drawing/2014/main" id="{4DE0DFB7-C8BC-F8FF-1556-E88BE9438048}"/>
                    </a:ext>
                  </a:extLst>
                </p:cNvPr>
                <p:cNvSpPr/>
                <p:nvPr/>
              </p:nvSpPr>
              <p:spPr>
                <a:xfrm>
                  <a:off x="20252187" y="9679670"/>
                  <a:ext cx="2435797"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49" name="Oval 1548">
                  <a:extLst>
                    <a:ext uri="{FF2B5EF4-FFF2-40B4-BE49-F238E27FC236}">
                      <a16:creationId xmlns:a16="http://schemas.microsoft.com/office/drawing/2014/main" id="{658A867C-0E51-92D4-19DB-9D7C60CCF788}"/>
                    </a:ext>
                  </a:extLst>
                </p:cNvPr>
                <p:cNvSpPr/>
                <p:nvPr/>
              </p:nvSpPr>
              <p:spPr>
                <a:xfrm>
                  <a:off x="22636162" y="9675616"/>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550" name="Straight Connector 1549">
                  <a:extLst>
                    <a:ext uri="{FF2B5EF4-FFF2-40B4-BE49-F238E27FC236}">
                      <a16:creationId xmlns:a16="http://schemas.microsoft.com/office/drawing/2014/main" id="{73D3A1BC-6E40-02B4-7B2F-FD5F6C6F377B}"/>
                    </a:ext>
                  </a:extLst>
                </p:cNvPr>
                <p:cNvCxnSpPr>
                  <a:cxnSpLocks/>
                </p:cNvCxnSpPr>
                <p:nvPr/>
              </p:nvCxnSpPr>
              <p:spPr>
                <a:xfrm>
                  <a:off x="21331577" y="9677997"/>
                  <a:ext cx="0" cy="85725"/>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551" name="Straight Connector 1550">
                  <a:extLst>
                    <a:ext uri="{FF2B5EF4-FFF2-40B4-BE49-F238E27FC236}">
                      <a16:creationId xmlns:a16="http://schemas.microsoft.com/office/drawing/2014/main" id="{6EA163E6-384C-005A-C531-68972C4BFEDB}"/>
                    </a:ext>
                  </a:extLst>
                </p:cNvPr>
                <p:cNvCxnSpPr>
                  <a:cxnSpLocks/>
                </p:cNvCxnSpPr>
                <p:nvPr/>
              </p:nvCxnSpPr>
              <p:spPr>
                <a:xfrm>
                  <a:off x="21288377" y="9685034"/>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552" name="Straight Connector 1551">
                  <a:extLst>
                    <a:ext uri="{FF2B5EF4-FFF2-40B4-BE49-F238E27FC236}">
                      <a16:creationId xmlns:a16="http://schemas.microsoft.com/office/drawing/2014/main" id="{6C0E369F-AAD8-E2DD-BD7B-ED39873AA4E3}"/>
                    </a:ext>
                  </a:extLst>
                </p:cNvPr>
                <p:cNvCxnSpPr>
                  <a:cxnSpLocks/>
                </p:cNvCxnSpPr>
                <p:nvPr/>
              </p:nvCxnSpPr>
              <p:spPr>
                <a:xfrm rot="16560000">
                  <a:off x="21288377" y="9685034"/>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1489" name="Group 1488">
                <a:extLst>
                  <a:ext uri="{FF2B5EF4-FFF2-40B4-BE49-F238E27FC236}">
                    <a16:creationId xmlns:a16="http://schemas.microsoft.com/office/drawing/2014/main" id="{4B2D1B91-D58F-CC97-9DAD-E6BF00CC6700}"/>
                  </a:ext>
                </a:extLst>
              </p:cNvPr>
              <p:cNvGrpSpPr/>
              <p:nvPr/>
            </p:nvGrpSpPr>
            <p:grpSpPr>
              <a:xfrm>
                <a:off x="20252187" y="8568994"/>
                <a:ext cx="2469700" cy="95868"/>
                <a:chOff x="20252187" y="9863425"/>
                <a:chExt cx="2469700" cy="95868"/>
              </a:xfrm>
            </p:grpSpPr>
            <p:sp>
              <p:nvSpPr>
                <p:cNvPr id="1544" name="Rectangle 1543">
                  <a:extLst>
                    <a:ext uri="{FF2B5EF4-FFF2-40B4-BE49-F238E27FC236}">
                      <a16:creationId xmlns:a16="http://schemas.microsoft.com/office/drawing/2014/main" id="{E3D0B2DE-0F60-2FFF-0274-55A98EDDB8BD}"/>
                    </a:ext>
                  </a:extLst>
                </p:cNvPr>
                <p:cNvSpPr/>
                <p:nvPr/>
              </p:nvSpPr>
              <p:spPr>
                <a:xfrm>
                  <a:off x="20252187" y="9870170"/>
                  <a:ext cx="2435797"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45" name="Arrow: Pentagon 1544">
                  <a:extLst>
                    <a:ext uri="{FF2B5EF4-FFF2-40B4-BE49-F238E27FC236}">
                      <a16:creationId xmlns:a16="http://schemas.microsoft.com/office/drawing/2014/main" id="{AD3EF629-2CF7-9FFF-8755-9BEFCADB8F88}"/>
                    </a:ext>
                  </a:extLst>
                </p:cNvPr>
                <p:cNvSpPr/>
                <p:nvPr/>
              </p:nvSpPr>
              <p:spPr>
                <a:xfrm rot="5400000">
                  <a:off x="20582390" y="9874402"/>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46" name="Oval 1545">
                  <a:extLst>
                    <a:ext uri="{FF2B5EF4-FFF2-40B4-BE49-F238E27FC236}">
                      <a16:creationId xmlns:a16="http://schemas.microsoft.com/office/drawing/2014/main" id="{DE197C52-C80D-97A3-6AA5-E310D9DE5566}"/>
                    </a:ext>
                  </a:extLst>
                </p:cNvPr>
                <p:cNvSpPr/>
                <p:nvPr/>
              </p:nvSpPr>
              <p:spPr>
                <a:xfrm>
                  <a:off x="22631400" y="9866116"/>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90" name="Group 1489">
                <a:extLst>
                  <a:ext uri="{FF2B5EF4-FFF2-40B4-BE49-F238E27FC236}">
                    <a16:creationId xmlns:a16="http://schemas.microsoft.com/office/drawing/2014/main" id="{0E64D318-0838-9E27-B220-751560A888EF}"/>
                  </a:ext>
                </a:extLst>
              </p:cNvPr>
              <p:cNvGrpSpPr/>
              <p:nvPr/>
            </p:nvGrpSpPr>
            <p:grpSpPr>
              <a:xfrm>
                <a:off x="20252187" y="8747897"/>
                <a:ext cx="2272056" cy="90487"/>
                <a:chOff x="20252187" y="10054235"/>
                <a:chExt cx="2272056" cy="90487"/>
              </a:xfrm>
            </p:grpSpPr>
            <p:sp>
              <p:nvSpPr>
                <p:cNvPr id="1538" name="Rectangle 1537">
                  <a:extLst>
                    <a:ext uri="{FF2B5EF4-FFF2-40B4-BE49-F238E27FC236}">
                      <a16:creationId xmlns:a16="http://schemas.microsoft.com/office/drawing/2014/main" id="{EC903059-3E51-5AE9-75D1-FE0EAB378B28}"/>
                    </a:ext>
                  </a:extLst>
                </p:cNvPr>
                <p:cNvSpPr/>
                <p:nvPr/>
              </p:nvSpPr>
              <p:spPr>
                <a:xfrm>
                  <a:off x="20252187" y="10058289"/>
                  <a:ext cx="2242657"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539" name="Straight Connector 1538">
                  <a:extLst>
                    <a:ext uri="{FF2B5EF4-FFF2-40B4-BE49-F238E27FC236}">
                      <a16:creationId xmlns:a16="http://schemas.microsoft.com/office/drawing/2014/main" id="{79D45832-A1EB-5F38-B031-5734B7D5B781}"/>
                    </a:ext>
                  </a:extLst>
                </p:cNvPr>
                <p:cNvCxnSpPr>
                  <a:cxnSpLocks/>
                </p:cNvCxnSpPr>
                <p:nvPr/>
              </p:nvCxnSpPr>
              <p:spPr>
                <a:xfrm>
                  <a:off x="20774364" y="10056616"/>
                  <a:ext cx="0" cy="85725"/>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540" name="Straight Connector 1539">
                  <a:extLst>
                    <a:ext uri="{FF2B5EF4-FFF2-40B4-BE49-F238E27FC236}">
                      <a16:creationId xmlns:a16="http://schemas.microsoft.com/office/drawing/2014/main" id="{F623FE96-ED1B-2EBB-CA88-AAEFF4428FAD}"/>
                    </a:ext>
                  </a:extLst>
                </p:cNvPr>
                <p:cNvCxnSpPr>
                  <a:cxnSpLocks/>
                </p:cNvCxnSpPr>
                <p:nvPr/>
              </p:nvCxnSpPr>
              <p:spPr>
                <a:xfrm>
                  <a:off x="20731164" y="10063653"/>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541" name="Straight Connector 1540">
                  <a:extLst>
                    <a:ext uri="{FF2B5EF4-FFF2-40B4-BE49-F238E27FC236}">
                      <a16:creationId xmlns:a16="http://schemas.microsoft.com/office/drawing/2014/main" id="{475B1F36-D02D-D206-734A-FC003F804B8F}"/>
                    </a:ext>
                  </a:extLst>
                </p:cNvPr>
                <p:cNvCxnSpPr>
                  <a:cxnSpLocks/>
                </p:cNvCxnSpPr>
                <p:nvPr/>
              </p:nvCxnSpPr>
              <p:spPr>
                <a:xfrm rot="16560000">
                  <a:off x="20731164" y="10063653"/>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42" name="Oval 1541">
                  <a:extLst>
                    <a:ext uri="{FF2B5EF4-FFF2-40B4-BE49-F238E27FC236}">
                      <a16:creationId xmlns:a16="http://schemas.microsoft.com/office/drawing/2014/main" id="{DA5C47BF-36D4-0821-D9EE-BAE73C676DE7}"/>
                    </a:ext>
                  </a:extLst>
                </p:cNvPr>
                <p:cNvSpPr/>
                <p:nvPr/>
              </p:nvSpPr>
              <p:spPr>
                <a:xfrm>
                  <a:off x="22433756" y="10054235"/>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91" name="Group 1490">
                <a:extLst>
                  <a:ext uri="{FF2B5EF4-FFF2-40B4-BE49-F238E27FC236}">
                    <a16:creationId xmlns:a16="http://schemas.microsoft.com/office/drawing/2014/main" id="{C830C7EE-9B57-3FBB-38A4-B1A59B52BB1D}"/>
                  </a:ext>
                </a:extLst>
              </p:cNvPr>
              <p:cNvGrpSpPr/>
              <p:nvPr/>
            </p:nvGrpSpPr>
            <p:grpSpPr>
              <a:xfrm>
                <a:off x="20252188" y="8922851"/>
                <a:ext cx="1443381" cy="90487"/>
                <a:chOff x="20252188" y="10828142"/>
                <a:chExt cx="1443381" cy="90487"/>
              </a:xfrm>
            </p:grpSpPr>
            <p:sp>
              <p:nvSpPr>
                <p:cNvPr id="1535" name="Rectangle 1534">
                  <a:extLst>
                    <a:ext uri="{FF2B5EF4-FFF2-40B4-BE49-F238E27FC236}">
                      <a16:creationId xmlns:a16="http://schemas.microsoft.com/office/drawing/2014/main" id="{2DBD4756-0AA7-5EA8-7049-B3BB2BE402AC}"/>
                    </a:ext>
                  </a:extLst>
                </p:cNvPr>
                <p:cNvSpPr/>
                <p:nvPr/>
              </p:nvSpPr>
              <p:spPr>
                <a:xfrm>
                  <a:off x="20252188" y="10832196"/>
                  <a:ext cx="1403702"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36" name="Oval 1535">
                  <a:extLst>
                    <a:ext uri="{FF2B5EF4-FFF2-40B4-BE49-F238E27FC236}">
                      <a16:creationId xmlns:a16="http://schemas.microsoft.com/office/drawing/2014/main" id="{9F804CF5-9E53-CDF3-9A6C-FE86413F9A06}"/>
                    </a:ext>
                  </a:extLst>
                </p:cNvPr>
                <p:cNvSpPr/>
                <p:nvPr/>
              </p:nvSpPr>
              <p:spPr>
                <a:xfrm>
                  <a:off x="21605082" y="10828142"/>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92" name="Group 1491">
                <a:extLst>
                  <a:ext uri="{FF2B5EF4-FFF2-40B4-BE49-F238E27FC236}">
                    <a16:creationId xmlns:a16="http://schemas.microsoft.com/office/drawing/2014/main" id="{0B5A6886-E929-3ACB-B8F7-84D9D89444AA}"/>
                  </a:ext>
                </a:extLst>
              </p:cNvPr>
              <p:cNvGrpSpPr/>
              <p:nvPr/>
            </p:nvGrpSpPr>
            <p:grpSpPr>
              <a:xfrm>
                <a:off x="20252188" y="9098488"/>
                <a:ext cx="1179062" cy="90487"/>
                <a:chOff x="20252188" y="11394879"/>
                <a:chExt cx="1179062" cy="90487"/>
              </a:xfrm>
            </p:grpSpPr>
            <p:sp>
              <p:nvSpPr>
                <p:cNvPr id="1532" name="Rectangle 1531">
                  <a:extLst>
                    <a:ext uri="{FF2B5EF4-FFF2-40B4-BE49-F238E27FC236}">
                      <a16:creationId xmlns:a16="http://schemas.microsoft.com/office/drawing/2014/main" id="{0B807DFD-3A50-5A37-6223-E09A61899364}"/>
                    </a:ext>
                  </a:extLst>
                </p:cNvPr>
                <p:cNvSpPr/>
                <p:nvPr/>
              </p:nvSpPr>
              <p:spPr>
                <a:xfrm>
                  <a:off x="20252188" y="11398933"/>
                  <a:ext cx="1150204"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33" name="Oval 1532">
                  <a:extLst>
                    <a:ext uri="{FF2B5EF4-FFF2-40B4-BE49-F238E27FC236}">
                      <a16:creationId xmlns:a16="http://schemas.microsoft.com/office/drawing/2014/main" id="{60C201CD-04D7-8283-DE06-B9E982DBC8E5}"/>
                    </a:ext>
                  </a:extLst>
                </p:cNvPr>
                <p:cNvSpPr/>
                <p:nvPr/>
              </p:nvSpPr>
              <p:spPr>
                <a:xfrm>
                  <a:off x="21340763" y="11394879"/>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93" name="Group 1492">
                <a:extLst>
                  <a:ext uri="{FF2B5EF4-FFF2-40B4-BE49-F238E27FC236}">
                    <a16:creationId xmlns:a16="http://schemas.microsoft.com/office/drawing/2014/main" id="{2C654FED-B76D-6910-CD4B-03CBB00AF682}"/>
                  </a:ext>
                </a:extLst>
              </p:cNvPr>
              <p:cNvGrpSpPr/>
              <p:nvPr/>
            </p:nvGrpSpPr>
            <p:grpSpPr>
              <a:xfrm>
                <a:off x="20252188" y="9272845"/>
                <a:ext cx="605179" cy="90487"/>
                <a:chOff x="20252188" y="11978284"/>
                <a:chExt cx="605179" cy="90487"/>
              </a:xfrm>
            </p:grpSpPr>
            <p:sp>
              <p:nvSpPr>
                <p:cNvPr id="1526" name="Rectangle 1525">
                  <a:extLst>
                    <a:ext uri="{FF2B5EF4-FFF2-40B4-BE49-F238E27FC236}">
                      <a16:creationId xmlns:a16="http://schemas.microsoft.com/office/drawing/2014/main" id="{6D88E474-3BBC-71CF-21CC-2333E0E12CAB}"/>
                    </a:ext>
                  </a:extLst>
                </p:cNvPr>
                <p:cNvSpPr/>
                <p:nvPr/>
              </p:nvSpPr>
              <p:spPr>
                <a:xfrm>
                  <a:off x="20252188" y="11982338"/>
                  <a:ext cx="573800"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527" name="Straight Connector 1526">
                  <a:extLst>
                    <a:ext uri="{FF2B5EF4-FFF2-40B4-BE49-F238E27FC236}">
                      <a16:creationId xmlns:a16="http://schemas.microsoft.com/office/drawing/2014/main" id="{167F83AA-C42F-DAD0-408A-CC4856A73D76}"/>
                    </a:ext>
                  </a:extLst>
                </p:cNvPr>
                <p:cNvCxnSpPr>
                  <a:cxnSpLocks/>
                </p:cNvCxnSpPr>
                <p:nvPr/>
              </p:nvCxnSpPr>
              <p:spPr>
                <a:xfrm>
                  <a:off x="20783892" y="11980665"/>
                  <a:ext cx="0" cy="85725"/>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943B54AB-F1A9-2777-0054-937ABE509DD9}"/>
                    </a:ext>
                  </a:extLst>
                </p:cNvPr>
                <p:cNvCxnSpPr>
                  <a:cxnSpLocks/>
                </p:cNvCxnSpPr>
                <p:nvPr/>
              </p:nvCxnSpPr>
              <p:spPr>
                <a:xfrm>
                  <a:off x="20740692" y="11987702"/>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0F1FECBE-8397-F586-ADBF-D2CF9312D501}"/>
                    </a:ext>
                  </a:extLst>
                </p:cNvPr>
                <p:cNvCxnSpPr>
                  <a:cxnSpLocks/>
                </p:cNvCxnSpPr>
                <p:nvPr/>
              </p:nvCxnSpPr>
              <p:spPr>
                <a:xfrm rot="16560000">
                  <a:off x="20740692" y="11987702"/>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30" name="Oval 1529">
                  <a:extLst>
                    <a:ext uri="{FF2B5EF4-FFF2-40B4-BE49-F238E27FC236}">
                      <a16:creationId xmlns:a16="http://schemas.microsoft.com/office/drawing/2014/main" id="{F72D7B77-E417-80BF-6217-166160973D1E}"/>
                    </a:ext>
                  </a:extLst>
                </p:cNvPr>
                <p:cNvSpPr/>
                <p:nvPr/>
              </p:nvSpPr>
              <p:spPr>
                <a:xfrm>
                  <a:off x="20766880" y="11978284"/>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94" name="Group 1493">
                <a:extLst>
                  <a:ext uri="{FF2B5EF4-FFF2-40B4-BE49-F238E27FC236}">
                    <a16:creationId xmlns:a16="http://schemas.microsoft.com/office/drawing/2014/main" id="{EF26A695-6335-8752-BE46-AA700E54DAA9}"/>
                  </a:ext>
                </a:extLst>
              </p:cNvPr>
              <p:cNvGrpSpPr/>
              <p:nvPr/>
            </p:nvGrpSpPr>
            <p:grpSpPr>
              <a:xfrm>
                <a:off x="20252188" y="9446675"/>
                <a:ext cx="593274" cy="90487"/>
                <a:chOff x="20252188" y="12173546"/>
                <a:chExt cx="593274" cy="90487"/>
              </a:xfrm>
            </p:grpSpPr>
            <p:sp>
              <p:nvSpPr>
                <p:cNvPr id="1523" name="Rectangle 1522">
                  <a:extLst>
                    <a:ext uri="{FF2B5EF4-FFF2-40B4-BE49-F238E27FC236}">
                      <a16:creationId xmlns:a16="http://schemas.microsoft.com/office/drawing/2014/main" id="{5703D517-AC38-B793-9F73-B9C9F22218CC}"/>
                    </a:ext>
                  </a:extLst>
                </p:cNvPr>
                <p:cNvSpPr/>
                <p:nvPr/>
              </p:nvSpPr>
              <p:spPr>
                <a:xfrm>
                  <a:off x="20252188" y="12177600"/>
                  <a:ext cx="555693" cy="82378"/>
                </a:xfrm>
                <a:prstGeom prst="rect">
                  <a:avLst/>
                </a:prstGeom>
                <a:solidFill>
                  <a:srgbClr val="ADD1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24" name="Oval 1523">
                  <a:extLst>
                    <a:ext uri="{FF2B5EF4-FFF2-40B4-BE49-F238E27FC236}">
                      <a16:creationId xmlns:a16="http://schemas.microsoft.com/office/drawing/2014/main" id="{56200A31-901D-5CA6-16D8-DEE5C3E8164B}"/>
                    </a:ext>
                  </a:extLst>
                </p:cNvPr>
                <p:cNvSpPr/>
                <p:nvPr/>
              </p:nvSpPr>
              <p:spPr>
                <a:xfrm>
                  <a:off x="20754975" y="12173546"/>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95" name="Group 1494">
                <a:extLst>
                  <a:ext uri="{FF2B5EF4-FFF2-40B4-BE49-F238E27FC236}">
                    <a16:creationId xmlns:a16="http://schemas.microsoft.com/office/drawing/2014/main" id="{87B6CBB1-8771-CF03-4C6E-ADE4F6515E99}"/>
                  </a:ext>
                </a:extLst>
              </p:cNvPr>
              <p:cNvGrpSpPr/>
              <p:nvPr/>
            </p:nvGrpSpPr>
            <p:grpSpPr>
              <a:xfrm>
                <a:off x="20129741" y="6886575"/>
                <a:ext cx="6162771" cy="3184702"/>
                <a:chOff x="20129741" y="6886575"/>
                <a:chExt cx="6162771" cy="3184702"/>
              </a:xfrm>
            </p:grpSpPr>
            <p:grpSp>
              <p:nvGrpSpPr>
                <p:cNvPr id="1496" name="Group 1495">
                  <a:extLst>
                    <a:ext uri="{FF2B5EF4-FFF2-40B4-BE49-F238E27FC236}">
                      <a16:creationId xmlns:a16="http://schemas.microsoft.com/office/drawing/2014/main" id="{BD7935F9-DCD3-31E0-E275-65FFF9DAFC31}"/>
                    </a:ext>
                  </a:extLst>
                </p:cNvPr>
                <p:cNvGrpSpPr/>
                <p:nvPr/>
              </p:nvGrpSpPr>
              <p:grpSpPr>
                <a:xfrm>
                  <a:off x="20129741" y="9629721"/>
                  <a:ext cx="6162771" cy="441556"/>
                  <a:chOff x="20129741" y="12591996"/>
                  <a:chExt cx="6162771" cy="441556"/>
                </a:xfrm>
              </p:grpSpPr>
              <p:sp>
                <p:nvSpPr>
                  <p:cNvPr id="1498" name="TextBox 1497">
                    <a:extLst>
                      <a:ext uri="{FF2B5EF4-FFF2-40B4-BE49-F238E27FC236}">
                        <a16:creationId xmlns:a16="http://schemas.microsoft.com/office/drawing/2014/main" id="{6AD9FEB6-686E-DF74-198A-6A2D6CF1F70B}"/>
                      </a:ext>
                    </a:extLst>
                  </p:cNvPr>
                  <p:cNvSpPr txBox="1"/>
                  <p:nvPr/>
                </p:nvSpPr>
                <p:spPr>
                  <a:xfrm>
                    <a:off x="20252184" y="12796191"/>
                    <a:ext cx="5921957" cy="237361"/>
                  </a:xfrm>
                  <a:prstGeom prst="rect">
                    <a:avLst/>
                  </a:prstGeom>
                  <a:noFill/>
                </p:spPr>
                <p:txBody>
                  <a:bodyPr wrap="none" lIns="0" tIns="0" rIns="0" bIns="0" rtlCol="0" anchor="ctr">
                    <a:noAutofit/>
                  </a:bodyPr>
                  <a:lstStyle/>
                  <a:p>
                    <a:pPr algn="ctr">
                      <a:lnSpc>
                        <a:spcPct val="90000"/>
                      </a:lnSpc>
                    </a:pPr>
                    <a:r>
                      <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rPr>
                      <a:t>Duration of treatment (months)</a:t>
                    </a:r>
                  </a:p>
                </p:txBody>
              </p:sp>
              <p:cxnSp>
                <p:nvCxnSpPr>
                  <p:cNvPr id="1499" name="Straight Connector 1498">
                    <a:extLst>
                      <a:ext uri="{FF2B5EF4-FFF2-40B4-BE49-F238E27FC236}">
                        <a16:creationId xmlns:a16="http://schemas.microsoft.com/office/drawing/2014/main" id="{EACCB78F-BCDC-2F2B-B7AE-190942B01B45}"/>
                      </a:ext>
                    </a:extLst>
                  </p:cNvPr>
                  <p:cNvCxnSpPr>
                    <a:cxnSpLocks/>
                  </p:cNvCxnSpPr>
                  <p:nvPr/>
                </p:nvCxnSpPr>
                <p:spPr>
                  <a:xfrm>
                    <a:off x="20191355" y="12591996"/>
                    <a:ext cx="59796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00" name="TextBox 1499">
                    <a:extLst>
                      <a:ext uri="{FF2B5EF4-FFF2-40B4-BE49-F238E27FC236}">
                        <a16:creationId xmlns:a16="http://schemas.microsoft.com/office/drawing/2014/main" id="{348A8F9B-5065-DD42-C303-8ABF25BAE713}"/>
                      </a:ext>
                    </a:extLst>
                  </p:cNvPr>
                  <p:cNvSpPr txBox="1"/>
                  <p:nvPr/>
                </p:nvSpPr>
                <p:spPr>
                  <a:xfrm>
                    <a:off x="20129741"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0</a:t>
                    </a:r>
                  </a:p>
                </p:txBody>
              </p:sp>
              <p:sp>
                <p:nvSpPr>
                  <p:cNvPr id="1501" name="TextBox 1500">
                    <a:extLst>
                      <a:ext uri="{FF2B5EF4-FFF2-40B4-BE49-F238E27FC236}">
                        <a16:creationId xmlns:a16="http://schemas.microsoft.com/office/drawing/2014/main" id="{AC71AA6D-96F5-6146-02F4-9516857C2FAA}"/>
                      </a:ext>
                    </a:extLst>
                  </p:cNvPr>
                  <p:cNvSpPr txBox="1"/>
                  <p:nvPr/>
                </p:nvSpPr>
                <p:spPr>
                  <a:xfrm>
                    <a:off x="20671849"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2</a:t>
                    </a:r>
                  </a:p>
                </p:txBody>
              </p:sp>
              <p:cxnSp>
                <p:nvCxnSpPr>
                  <p:cNvPr id="1502" name="Straight Connector 1501">
                    <a:extLst>
                      <a:ext uri="{FF2B5EF4-FFF2-40B4-BE49-F238E27FC236}">
                        <a16:creationId xmlns:a16="http://schemas.microsoft.com/office/drawing/2014/main" id="{089AF903-9012-006B-63AA-B56E78782D63}"/>
                      </a:ext>
                    </a:extLst>
                  </p:cNvPr>
                  <p:cNvCxnSpPr>
                    <a:cxnSpLocks/>
                  </p:cNvCxnSpPr>
                  <p:nvPr/>
                </p:nvCxnSpPr>
                <p:spPr>
                  <a:xfrm rot="5400000">
                    <a:off x="20760669"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03" name="TextBox 1502">
                    <a:extLst>
                      <a:ext uri="{FF2B5EF4-FFF2-40B4-BE49-F238E27FC236}">
                        <a16:creationId xmlns:a16="http://schemas.microsoft.com/office/drawing/2014/main" id="{19F91577-B8D2-0E48-EAD1-CC248B8B10A3}"/>
                      </a:ext>
                    </a:extLst>
                  </p:cNvPr>
                  <p:cNvSpPr txBox="1"/>
                  <p:nvPr/>
                </p:nvSpPr>
                <p:spPr>
                  <a:xfrm>
                    <a:off x="21210692"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4</a:t>
                    </a:r>
                  </a:p>
                </p:txBody>
              </p:sp>
              <p:cxnSp>
                <p:nvCxnSpPr>
                  <p:cNvPr id="1504" name="Straight Connector 1503">
                    <a:extLst>
                      <a:ext uri="{FF2B5EF4-FFF2-40B4-BE49-F238E27FC236}">
                        <a16:creationId xmlns:a16="http://schemas.microsoft.com/office/drawing/2014/main" id="{3C5AF30D-DA60-F5E0-66BE-B80E99BD47D3}"/>
                      </a:ext>
                    </a:extLst>
                  </p:cNvPr>
                  <p:cNvCxnSpPr>
                    <a:cxnSpLocks/>
                  </p:cNvCxnSpPr>
                  <p:nvPr/>
                </p:nvCxnSpPr>
                <p:spPr>
                  <a:xfrm rot="5400000">
                    <a:off x="21299215"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05" name="TextBox 1504">
                    <a:extLst>
                      <a:ext uri="{FF2B5EF4-FFF2-40B4-BE49-F238E27FC236}">
                        <a16:creationId xmlns:a16="http://schemas.microsoft.com/office/drawing/2014/main" id="{83312092-E9EC-414D-448D-A850D7A445E5}"/>
                      </a:ext>
                    </a:extLst>
                  </p:cNvPr>
                  <p:cNvSpPr txBox="1"/>
                  <p:nvPr/>
                </p:nvSpPr>
                <p:spPr>
                  <a:xfrm>
                    <a:off x="21746269"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6</a:t>
                    </a:r>
                  </a:p>
                </p:txBody>
              </p:sp>
              <p:cxnSp>
                <p:nvCxnSpPr>
                  <p:cNvPr id="1506" name="Straight Connector 1505">
                    <a:extLst>
                      <a:ext uri="{FF2B5EF4-FFF2-40B4-BE49-F238E27FC236}">
                        <a16:creationId xmlns:a16="http://schemas.microsoft.com/office/drawing/2014/main" id="{C85C7598-F973-8F82-C481-D133D4FEB388}"/>
                      </a:ext>
                    </a:extLst>
                  </p:cNvPr>
                  <p:cNvCxnSpPr>
                    <a:cxnSpLocks/>
                  </p:cNvCxnSpPr>
                  <p:nvPr/>
                </p:nvCxnSpPr>
                <p:spPr>
                  <a:xfrm rot="5400000">
                    <a:off x="21837761"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07" name="TextBox 1506">
                    <a:extLst>
                      <a:ext uri="{FF2B5EF4-FFF2-40B4-BE49-F238E27FC236}">
                        <a16:creationId xmlns:a16="http://schemas.microsoft.com/office/drawing/2014/main" id="{E52F1137-FBF2-510A-A5D5-7A31B3DCD25B}"/>
                      </a:ext>
                    </a:extLst>
                  </p:cNvPr>
                  <p:cNvSpPr txBox="1"/>
                  <p:nvPr/>
                </p:nvSpPr>
                <p:spPr>
                  <a:xfrm>
                    <a:off x="22285112"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8</a:t>
                    </a:r>
                  </a:p>
                </p:txBody>
              </p:sp>
              <p:cxnSp>
                <p:nvCxnSpPr>
                  <p:cNvPr id="1508" name="Straight Connector 1507">
                    <a:extLst>
                      <a:ext uri="{FF2B5EF4-FFF2-40B4-BE49-F238E27FC236}">
                        <a16:creationId xmlns:a16="http://schemas.microsoft.com/office/drawing/2014/main" id="{296BDFB3-C6DD-ECF7-CDC6-C16061D69D95}"/>
                      </a:ext>
                    </a:extLst>
                  </p:cNvPr>
                  <p:cNvCxnSpPr>
                    <a:cxnSpLocks/>
                  </p:cNvCxnSpPr>
                  <p:nvPr/>
                </p:nvCxnSpPr>
                <p:spPr>
                  <a:xfrm rot="5400000">
                    <a:off x="22376307"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09" name="TextBox 1508">
                    <a:extLst>
                      <a:ext uri="{FF2B5EF4-FFF2-40B4-BE49-F238E27FC236}">
                        <a16:creationId xmlns:a16="http://schemas.microsoft.com/office/drawing/2014/main" id="{1C606F66-21FD-A74A-1437-4B9C92715176}"/>
                      </a:ext>
                    </a:extLst>
                  </p:cNvPr>
                  <p:cNvSpPr txBox="1"/>
                  <p:nvPr/>
                </p:nvSpPr>
                <p:spPr>
                  <a:xfrm>
                    <a:off x="22823955"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10</a:t>
                    </a:r>
                  </a:p>
                </p:txBody>
              </p:sp>
              <p:cxnSp>
                <p:nvCxnSpPr>
                  <p:cNvPr id="1510" name="Straight Connector 1509">
                    <a:extLst>
                      <a:ext uri="{FF2B5EF4-FFF2-40B4-BE49-F238E27FC236}">
                        <a16:creationId xmlns:a16="http://schemas.microsoft.com/office/drawing/2014/main" id="{7D0E91B5-291B-2F1D-2340-86E82FDB679B}"/>
                      </a:ext>
                    </a:extLst>
                  </p:cNvPr>
                  <p:cNvCxnSpPr>
                    <a:cxnSpLocks/>
                  </p:cNvCxnSpPr>
                  <p:nvPr/>
                </p:nvCxnSpPr>
                <p:spPr>
                  <a:xfrm rot="5400000">
                    <a:off x="22914853"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11" name="TextBox 1510">
                    <a:extLst>
                      <a:ext uri="{FF2B5EF4-FFF2-40B4-BE49-F238E27FC236}">
                        <a16:creationId xmlns:a16="http://schemas.microsoft.com/office/drawing/2014/main" id="{CFF7CAAB-F1E8-319E-302E-77ED258F55F7}"/>
                      </a:ext>
                    </a:extLst>
                  </p:cNvPr>
                  <p:cNvSpPr txBox="1"/>
                  <p:nvPr/>
                </p:nvSpPr>
                <p:spPr>
                  <a:xfrm>
                    <a:off x="23359532"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12</a:t>
                    </a:r>
                  </a:p>
                </p:txBody>
              </p:sp>
              <p:cxnSp>
                <p:nvCxnSpPr>
                  <p:cNvPr id="1512" name="Straight Connector 1511">
                    <a:extLst>
                      <a:ext uri="{FF2B5EF4-FFF2-40B4-BE49-F238E27FC236}">
                        <a16:creationId xmlns:a16="http://schemas.microsoft.com/office/drawing/2014/main" id="{9AC9B22C-1CD6-786D-892E-3011E6A355B1}"/>
                      </a:ext>
                    </a:extLst>
                  </p:cNvPr>
                  <p:cNvCxnSpPr>
                    <a:cxnSpLocks/>
                  </p:cNvCxnSpPr>
                  <p:nvPr/>
                </p:nvCxnSpPr>
                <p:spPr>
                  <a:xfrm rot="5400000">
                    <a:off x="23453399"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13" name="TextBox 1512">
                    <a:extLst>
                      <a:ext uri="{FF2B5EF4-FFF2-40B4-BE49-F238E27FC236}">
                        <a16:creationId xmlns:a16="http://schemas.microsoft.com/office/drawing/2014/main" id="{437C1000-BDF4-19DC-BA13-2D86AF26B203}"/>
                      </a:ext>
                    </a:extLst>
                  </p:cNvPr>
                  <p:cNvSpPr txBox="1"/>
                  <p:nvPr/>
                </p:nvSpPr>
                <p:spPr>
                  <a:xfrm>
                    <a:off x="23898375"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14</a:t>
                    </a:r>
                  </a:p>
                </p:txBody>
              </p:sp>
              <p:cxnSp>
                <p:nvCxnSpPr>
                  <p:cNvPr id="1514" name="Straight Connector 1513">
                    <a:extLst>
                      <a:ext uri="{FF2B5EF4-FFF2-40B4-BE49-F238E27FC236}">
                        <a16:creationId xmlns:a16="http://schemas.microsoft.com/office/drawing/2014/main" id="{90D5402F-066C-6DED-26B7-BCAD29998D0A}"/>
                      </a:ext>
                    </a:extLst>
                  </p:cNvPr>
                  <p:cNvCxnSpPr>
                    <a:cxnSpLocks/>
                  </p:cNvCxnSpPr>
                  <p:nvPr/>
                </p:nvCxnSpPr>
                <p:spPr>
                  <a:xfrm rot="5400000">
                    <a:off x="23991945"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15" name="TextBox 1514">
                    <a:extLst>
                      <a:ext uri="{FF2B5EF4-FFF2-40B4-BE49-F238E27FC236}">
                        <a16:creationId xmlns:a16="http://schemas.microsoft.com/office/drawing/2014/main" id="{40E4B87B-7B45-F6E9-26A1-1D391479BBAD}"/>
                      </a:ext>
                    </a:extLst>
                  </p:cNvPr>
                  <p:cNvSpPr txBox="1"/>
                  <p:nvPr/>
                </p:nvSpPr>
                <p:spPr>
                  <a:xfrm>
                    <a:off x="24433952"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16</a:t>
                    </a:r>
                  </a:p>
                </p:txBody>
              </p:sp>
              <p:cxnSp>
                <p:nvCxnSpPr>
                  <p:cNvPr id="1516" name="Straight Connector 1515">
                    <a:extLst>
                      <a:ext uri="{FF2B5EF4-FFF2-40B4-BE49-F238E27FC236}">
                        <a16:creationId xmlns:a16="http://schemas.microsoft.com/office/drawing/2014/main" id="{EC514184-00E7-7670-35A8-D7E412FC1ECD}"/>
                      </a:ext>
                    </a:extLst>
                  </p:cNvPr>
                  <p:cNvCxnSpPr>
                    <a:cxnSpLocks/>
                  </p:cNvCxnSpPr>
                  <p:nvPr/>
                </p:nvCxnSpPr>
                <p:spPr>
                  <a:xfrm rot="5400000">
                    <a:off x="24530491"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17" name="TextBox 1516">
                    <a:extLst>
                      <a:ext uri="{FF2B5EF4-FFF2-40B4-BE49-F238E27FC236}">
                        <a16:creationId xmlns:a16="http://schemas.microsoft.com/office/drawing/2014/main" id="{70A06325-F7A0-6668-6884-CEEE0F5C5253}"/>
                      </a:ext>
                    </a:extLst>
                  </p:cNvPr>
                  <p:cNvSpPr txBox="1"/>
                  <p:nvPr/>
                </p:nvSpPr>
                <p:spPr>
                  <a:xfrm>
                    <a:off x="24976061"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18</a:t>
                    </a:r>
                  </a:p>
                </p:txBody>
              </p:sp>
              <p:cxnSp>
                <p:nvCxnSpPr>
                  <p:cNvPr id="1518" name="Straight Connector 1517">
                    <a:extLst>
                      <a:ext uri="{FF2B5EF4-FFF2-40B4-BE49-F238E27FC236}">
                        <a16:creationId xmlns:a16="http://schemas.microsoft.com/office/drawing/2014/main" id="{C757D6C4-F663-C69C-F979-C047AB015C67}"/>
                      </a:ext>
                    </a:extLst>
                  </p:cNvPr>
                  <p:cNvCxnSpPr>
                    <a:cxnSpLocks/>
                  </p:cNvCxnSpPr>
                  <p:nvPr/>
                </p:nvCxnSpPr>
                <p:spPr>
                  <a:xfrm rot="5400000">
                    <a:off x="25069037"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19" name="TextBox 1518">
                    <a:extLst>
                      <a:ext uri="{FF2B5EF4-FFF2-40B4-BE49-F238E27FC236}">
                        <a16:creationId xmlns:a16="http://schemas.microsoft.com/office/drawing/2014/main" id="{D9FDE696-53B2-56A1-EC73-6EF60CDF702E}"/>
                      </a:ext>
                    </a:extLst>
                  </p:cNvPr>
                  <p:cNvSpPr txBox="1"/>
                  <p:nvPr/>
                </p:nvSpPr>
                <p:spPr>
                  <a:xfrm>
                    <a:off x="25511638"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20</a:t>
                    </a:r>
                  </a:p>
                </p:txBody>
              </p:sp>
              <p:cxnSp>
                <p:nvCxnSpPr>
                  <p:cNvPr id="1520" name="Straight Connector 1519">
                    <a:extLst>
                      <a:ext uri="{FF2B5EF4-FFF2-40B4-BE49-F238E27FC236}">
                        <a16:creationId xmlns:a16="http://schemas.microsoft.com/office/drawing/2014/main" id="{7CE86F23-4532-711A-0CE8-FFA0F3D7F3E5}"/>
                      </a:ext>
                    </a:extLst>
                  </p:cNvPr>
                  <p:cNvCxnSpPr>
                    <a:cxnSpLocks/>
                  </p:cNvCxnSpPr>
                  <p:nvPr/>
                </p:nvCxnSpPr>
                <p:spPr>
                  <a:xfrm rot="5400000">
                    <a:off x="25607583"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21" name="TextBox 1520">
                    <a:extLst>
                      <a:ext uri="{FF2B5EF4-FFF2-40B4-BE49-F238E27FC236}">
                        <a16:creationId xmlns:a16="http://schemas.microsoft.com/office/drawing/2014/main" id="{470DECEE-9396-B478-52E7-B0BDF618343F}"/>
                      </a:ext>
                    </a:extLst>
                  </p:cNvPr>
                  <p:cNvSpPr txBox="1"/>
                  <p:nvPr/>
                </p:nvSpPr>
                <p:spPr>
                  <a:xfrm>
                    <a:off x="26053747" y="12633337"/>
                    <a:ext cx="238765" cy="237361"/>
                  </a:xfrm>
                  <a:prstGeom prst="rect">
                    <a:avLst/>
                  </a:prstGeom>
                  <a:noFill/>
                </p:spPr>
                <p:txBody>
                  <a:bodyPr wrap="none" lIns="0" tIns="0" rIns="0" bIns="0" rtlCol="0" anchor="ctr">
                    <a:noAutofit/>
                  </a:bodyPr>
                  <a:lstStyle/>
                  <a:p>
                    <a:pPr algn="ctr">
                      <a:lnSpc>
                        <a:spcPct val="90000"/>
                      </a:lnSpc>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22</a:t>
                    </a:r>
                  </a:p>
                </p:txBody>
              </p:sp>
              <p:cxnSp>
                <p:nvCxnSpPr>
                  <p:cNvPr id="1522" name="Straight Connector 1521">
                    <a:extLst>
                      <a:ext uri="{FF2B5EF4-FFF2-40B4-BE49-F238E27FC236}">
                        <a16:creationId xmlns:a16="http://schemas.microsoft.com/office/drawing/2014/main" id="{D97259B0-E8B0-5740-1066-BF856B361D02}"/>
                      </a:ext>
                    </a:extLst>
                  </p:cNvPr>
                  <p:cNvCxnSpPr>
                    <a:cxnSpLocks/>
                  </p:cNvCxnSpPr>
                  <p:nvPr/>
                </p:nvCxnSpPr>
                <p:spPr>
                  <a:xfrm rot="5400000">
                    <a:off x="26146129" y="1261970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cxnSp>
              <p:nvCxnSpPr>
                <p:cNvPr id="1497" name="Straight Connector 1496">
                  <a:extLst>
                    <a:ext uri="{FF2B5EF4-FFF2-40B4-BE49-F238E27FC236}">
                      <a16:creationId xmlns:a16="http://schemas.microsoft.com/office/drawing/2014/main" id="{E28907B0-8333-4DC8-E19E-9034F529EAF2}"/>
                    </a:ext>
                  </a:extLst>
                </p:cNvPr>
                <p:cNvCxnSpPr>
                  <a:cxnSpLocks/>
                </p:cNvCxnSpPr>
                <p:nvPr/>
              </p:nvCxnSpPr>
              <p:spPr>
                <a:xfrm flipV="1">
                  <a:off x="20252184" y="6886575"/>
                  <a:ext cx="0" cy="280035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sp>
          <p:nvSpPr>
            <p:cNvPr id="1767" name="TextBox 1766">
              <a:extLst>
                <a:ext uri="{FF2B5EF4-FFF2-40B4-BE49-F238E27FC236}">
                  <a16:creationId xmlns:a16="http://schemas.microsoft.com/office/drawing/2014/main" id="{4848943D-0757-FD58-C79A-E56482842B83}"/>
                </a:ext>
              </a:extLst>
            </p:cNvPr>
            <p:cNvSpPr txBox="1"/>
            <p:nvPr/>
          </p:nvSpPr>
          <p:spPr>
            <a:xfrm>
              <a:off x="19018303" y="6465876"/>
              <a:ext cx="2345298" cy="237361"/>
            </a:xfrm>
            <a:prstGeom prst="rect">
              <a:avLst/>
            </a:prstGeom>
            <a:noFill/>
          </p:spPr>
          <p:txBody>
            <a:bodyPr wrap="none" lIns="0" tIns="0" rIns="0" bIns="0" rtlCol="0" anchor="ctr">
              <a:noAutofit/>
            </a:bodyPr>
            <a:lstStyle/>
            <a:p>
              <a:pPr algn="l">
                <a:lnSpc>
                  <a:spcPct val="90000"/>
                </a:lnSpc>
              </a:pPr>
              <a:r>
                <a:rPr lang="en-US" sz="1400" b="1" dirty="0">
                  <a:latin typeface="Calibri" panose="020F0502020204030204" pitchFamily="34" charset="0"/>
                  <a:ea typeface="Calibri" panose="020F0502020204030204" pitchFamily="34" charset="0"/>
                  <a:cs typeface="Calibri" panose="020F0502020204030204" pitchFamily="34" charset="0"/>
                </a:rPr>
                <a:t>Part 2A (n=15)</a:t>
              </a:r>
            </a:p>
          </p:txBody>
        </p:sp>
        <p:sp>
          <p:nvSpPr>
            <p:cNvPr id="73" name="TextBox 72">
              <a:extLst>
                <a:ext uri="{FF2B5EF4-FFF2-40B4-BE49-F238E27FC236}">
                  <a16:creationId xmlns:a16="http://schemas.microsoft.com/office/drawing/2014/main" id="{35724674-7D48-341F-764B-D67C90782A20}"/>
                </a:ext>
              </a:extLst>
            </p:cNvPr>
            <p:cNvSpPr txBox="1"/>
            <p:nvPr/>
          </p:nvSpPr>
          <p:spPr>
            <a:xfrm>
              <a:off x="18986499" y="6719748"/>
              <a:ext cx="905907" cy="230832"/>
            </a:xfrm>
            <a:prstGeom prst="rect">
              <a:avLst/>
            </a:prstGeom>
            <a:noFill/>
          </p:spPr>
          <p:txBody>
            <a:bodyPr wrap="square" lIns="0" tIns="0" rIns="0" bIns="0" rtlCol="0" anchor="ctr">
              <a:noAutofit/>
            </a:bodyPr>
            <a:lstStyle>
              <a:defPPr>
                <a:defRPr kern="0"/>
              </a:defPPr>
              <a:lvl1pPr algn="ctr">
                <a:lnSpc>
                  <a:spcPct val="90000"/>
                </a:lnSpc>
                <a:defRPr sz="1000" b="1">
                  <a:latin typeface="+mn-lt"/>
                </a:defRPr>
              </a:lvl1pPr>
            </a:lstStyle>
            <a:p>
              <a:pPr algn="r"/>
              <a:r>
                <a:rPr lang="en-US" dirty="0">
                  <a:latin typeface="Calibri" panose="020F0502020204030204" pitchFamily="34" charset="0"/>
                  <a:ea typeface="Calibri" panose="020F0502020204030204" pitchFamily="34" charset="0"/>
                  <a:cs typeface="Calibri" panose="020F0502020204030204" pitchFamily="34" charset="0"/>
                </a:rPr>
                <a:t>Prior treatments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received</a:t>
              </a:r>
            </a:p>
          </p:txBody>
        </p:sp>
        <p:sp>
          <p:nvSpPr>
            <p:cNvPr id="81" name="TextBox 80">
              <a:extLst>
                <a:ext uri="{FF2B5EF4-FFF2-40B4-BE49-F238E27FC236}">
                  <a16:creationId xmlns:a16="http://schemas.microsoft.com/office/drawing/2014/main" id="{AF9503EC-476E-0163-F9E6-97D955444271}"/>
                </a:ext>
              </a:extLst>
            </p:cNvPr>
            <p:cNvSpPr txBox="1"/>
            <p:nvPr/>
          </p:nvSpPr>
          <p:spPr>
            <a:xfrm>
              <a:off x="19085781" y="6898806"/>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 + E + D</a:t>
              </a:r>
            </a:p>
          </p:txBody>
        </p:sp>
        <p:sp>
          <p:nvSpPr>
            <p:cNvPr id="84" name="TextBox 83">
              <a:extLst>
                <a:ext uri="{FF2B5EF4-FFF2-40B4-BE49-F238E27FC236}">
                  <a16:creationId xmlns:a16="http://schemas.microsoft.com/office/drawing/2014/main" id="{14C51B6D-7FF4-3C80-1FA9-D830CAAD083D}"/>
                </a:ext>
              </a:extLst>
            </p:cNvPr>
            <p:cNvSpPr txBox="1"/>
            <p:nvPr/>
          </p:nvSpPr>
          <p:spPr>
            <a:xfrm>
              <a:off x="19085781" y="7073932"/>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E</a:t>
              </a:r>
            </a:p>
          </p:txBody>
        </p:sp>
        <p:sp>
          <p:nvSpPr>
            <p:cNvPr id="85" name="TextBox 84">
              <a:extLst>
                <a:ext uri="{FF2B5EF4-FFF2-40B4-BE49-F238E27FC236}">
                  <a16:creationId xmlns:a16="http://schemas.microsoft.com/office/drawing/2014/main" id="{8015DA97-8AAF-09AF-A3A4-116AA5F4A258}"/>
                </a:ext>
              </a:extLst>
            </p:cNvPr>
            <p:cNvSpPr txBox="1"/>
            <p:nvPr/>
          </p:nvSpPr>
          <p:spPr>
            <a:xfrm>
              <a:off x="19085781" y="7250145"/>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E + D</a:t>
              </a:r>
            </a:p>
          </p:txBody>
        </p:sp>
        <p:sp>
          <p:nvSpPr>
            <p:cNvPr id="86" name="TextBox 85">
              <a:extLst>
                <a:ext uri="{FF2B5EF4-FFF2-40B4-BE49-F238E27FC236}">
                  <a16:creationId xmlns:a16="http://schemas.microsoft.com/office/drawing/2014/main" id="{93CA3E9F-5847-655E-2C24-A89D5748EA35}"/>
                </a:ext>
              </a:extLst>
            </p:cNvPr>
            <p:cNvSpPr txBox="1"/>
            <p:nvPr/>
          </p:nvSpPr>
          <p:spPr>
            <a:xfrm>
              <a:off x="19085781" y="7433502"/>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E + D</a:t>
              </a:r>
            </a:p>
          </p:txBody>
        </p:sp>
        <p:sp>
          <p:nvSpPr>
            <p:cNvPr id="87" name="TextBox 86">
              <a:extLst>
                <a:ext uri="{FF2B5EF4-FFF2-40B4-BE49-F238E27FC236}">
                  <a16:creationId xmlns:a16="http://schemas.microsoft.com/office/drawing/2014/main" id="{51E3DE6B-EB90-7D36-3BC8-F87D436BDA15}"/>
                </a:ext>
              </a:extLst>
            </p:cNvPr>
            <p:cNvSpPr txBox="1"/>
            <p:nvPr/>
          </p:nvSpPr>
          <p:spPr>
            <a:xfrm>
              <a:off x="19085781" y="7608586"/>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 + D</a:t>
              </a:r>
            </a:p>
          </p:txBody>
        </p:sp>
        <p:sp>
          <p:nvSpPr>
            <p:cNvPr id="88" name="TextBox 87">
              <a:extLst>
                <a:ext uri="{FF2B5EF4-FFF2-40B4-BE49-F238E27FC236}">
                  <a16:creationId xmlns:a16="http://schemas.microsoft.com/office/drawing/2014/main" id="{027C3181-56FC-8F4F-977F-05FA956E7937}"/>
                </a:ext>
              </a:extLst>
            </p:cNvPr>
            <p:cNvSpPr txBox="1"/>
            <p:nvPr/>
          </p:nvSpPr>
          <p:spPr>
            <a:xfrm>
              <a:off x="19085781" y="7787181"/>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89" name="TextBox 88">
              <a:extLst>
                <a:ext uri="{FF2B5EF4-FFF2-40B4-BE49-F238E27FC236}">
                  <a16:creationId xmlns:a16="http://schemas.microsoft.com/office/drawing/2014/main" id="{3583BDF0-21EE-2A59-2398-D7893485315D}"/>
                </a:ext>
              </a:extLst>
            </p:cNvPr>
            <p:cNvSpPr txBox="1"/>
            <p:nvPr/>
          </p:nvSpPr>
          <p:spPr>
            <a:xfrm>
              <a:off x="19085781" y="7965774"/>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 + E + D</a:t>
              </a:r>
            </a:p>
          </p:txBody>
        </p:sp>
        <p:sp>
          <p:nvSpPr>
            <p:cNvPr id="94" name="TextBox 93">
              <a:extLst>
                <a:ext uri="{FF2B5EF4-FFF2-40B4-BE49-F238E27FC236}">
                  <a16:creationId xmlns:a16="http://schemas.microsoft.com/office/drawing/2014/main" id="{9A65C2DE-D293-F2B6-F38E-E43E6E1D604E}"/>
                </a:ext>
              </a:extLst>
            </p:cNvPr>
            <p:cNvSpPr txBox="1"/>
            <p:nvPr/>
          </p:nvSpPr>
          <p:spPr>
            <a:xfrm>
              <a:off x="19085781" y="8144080"/>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96" name="TextBox 95">
              <a:extLst>
                <a:ext uri="{FF2B5EF4-FFF2-40B4-BE49-F238E27FC236}">
                  <a16:creationId xmlns:a16="http://schemas.microsoft.com/office/drawing/2014/main" id="{645E0654-0124-70EA-3BB8-512D6DD0F953}"/>
                </a:ext>
              </a:extLst>
            </p:cNvPr>
            <p:cNvSpPr txBox="1"/>
            <p:nvPr/>
          </p:nvSpPr>
          <p:spPr>
            <a:xfrm>
              <a:off x="19085781" y="8322674"/>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113" name="TextBox 112">
              <a:extLst>
                <a:ext uri="{FF2B5EF4-FFF2-40B4-BE49-F238E27FC236}">
                  <a16:creationId xmlns:a16="http://schemas.microsoft.com/office/drawing/2014/main" id="{1D1A3A52-B4ED-F188-65F8-E50FC691CC95}"/>
                </a:ext>
              </a:extLst>
            </p:cNvPr>
            <p:cNvSpPr txBox="1"/>
            <p:nvPr/>
          </p:nvSpPr>
          <p:spPr>
            <a:xfrm>
              <a:off x="19085781" y="8496506"/>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a:t>
              </a:r>
            </a:p>
          </p:txBody>
        </p:sp>
        <p:sp>
          <p:nvSpPr>
            <p:cNvPr id="145" name="TextBox 144">
              <a:extLst>
                <a:ext uri="{FF2B5EF4-FFF2-40B4-BE49-F238E27FC236}">
                  <a16:creationId xmlns:a16="http://schemas.microsoft.com/office/drawing/2014/main" id="{21F80D0C-9884-0CF5-6F4E-1371BCF1DEA3}"/>
                </a:ext>
              </a:extLst>
            </p:cNvPr>
            <p:cNvSpPr txBox="1"/>
            <p:nvPr/>
          </p:nvSpPr>
          <p:spPr>
            <a:xfrm>
              <a:off x="19085781" y="8672718"/>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E + D</a:t>
              </a:r>
            </a:p>
          </p:txBody>
        </p:sp>
        <p:sp>
          <p:nvSpPr>
            <p:cNvPr id="152" name="TextBox 151">
              <a:extLst>
                <a:ext uri="{FF2B5EF4-FFF2-40B4-BE49-F238E27FC236}">
                  <a16:creationId xmlns:a16="http://schemas.microsoft.com/office/drawing/2014/main" id="{2EA7C482-110D-6199-9D85-3F194B7C9445}"/>
                </a:ext>
              </a:extLst>
            </p:cNvPr>
            <p:cNvSpPr txBox="1"/>
            <p:nvPr/>
          </p:nvSpPr>
          <p:spPr>
            <a:xfrm>
              <a:off x="19085781" y="8847672"/>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E + D</a:t>
              </a:r>
            </a:p>
          </p:txBody>
        </p:sp>
        <p:sp>
          <p:nvSpPr>
            <p:cNvPr id="196" name="TextBox 195">
              <a:extLst>
                <a:ext uri="{FF2B5EF4-FFF2-40B4-BE49-F238E27FC236}">
                  <a16:creationId xmlns:a16="http://schemas.microsoft.com/office/drawing/2014/main" id="{E300E293-965D-1F78-9EAC-0A60E67D3500}"/>
                </a:ext>
              </a:extLst>
            </p:cNvPr>
            <p:cNvSpPr txBox="1"/>
            <p:nvPr/>
          </p:nvSpPr>
          <p:spPr>
            <a:xfrm>
              <a:off x="19085781" y="9023309"/>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 + E + D</a:t>
              </a:r>
            </a:p>
          </p:txBody>
        </p:sp>
        <p:sp>
          <p:nvSpPr>
            <p:cNvPr id="198" name="TextBox 197">
              <a:extLst>
                <a:ext uri="{FF2B5EF4-FFF2-40B4-BE49-F238E27FC236}">
                  <a16:creationId xmlns:a16="http://schemas.microsoft.com/office/drawing/2014/main" id="{A6E783B1-B9B8-D3FC-3F48-32DBF1A0EABE}"/>
                </a:ext>
              </a:extLst>
            </p:cNvPr>
            <p:cNvSpPr txBox="1"/>
            <p:nvPr/>
          </p:nvSpPr>
          <p:spPr>
            <a:xfrm>
              <a:off x="19085781" y="9197666"/>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 + D</a:t>
              </a:r>
            </a:p>
          </p:txBody>
        </p:sp>
        <p:sp>
          <p:nvSpPr>
            <p:cNvPr id="200" name="TextBox 199">
              <a:extLst>
                <a:ext uri="{FF2B5EF4-FFF2-40B4-BE49-F238E27FC236}">
                  <a16:creationId xmlns:a16="http://schemas.microsoft.com/office/drawing/2014/main" id="{17E1A3AC-269E-1D23-7EDC-4FAF26C7371B}"/>
                </a:ext>
              </a:extLst>
            </p:cNvPr>
            <p:cNvSpPr txBox="1"/>
            <p:nvPr/>
          </p:nvSpPr>
          <p:spPr>
            <a:xfrm>
              <a:off x="19085781" y="9371496"/>
              <a:ext cx="796740" cy="237361"/>
            </a:xfrm>
            <a:prstGeom prst="rect">
              <a:avLst/>
            </a:prstGeom>
            <a:noFill/>
          </p:spPr>
          <p:txBody>
            <a:bodyPr wrap="none" lIns="0" tIns="0" rIns="0" bIns="0" rtlCol="0" anchor="ctr">
              <a:noAutofit/>
            </a:bodyPr>
            <a:lstStyle/>
            <a:p>
              <a:pPr algn="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E + D</a:t>
              </a:r>
            </a:p>
          </p:txBody>
        </p:sp>
        <p:sp>
          <p:nvSpPr>
            <p:cNvPr id="263" name="TextBox 262">
              <a:extLst>
                <a:ext uri="{FF2B5EF4-FFF2-40B4-BE49-F238E27FC236}">
                  <a16:creationId xmlns:a16="http://schemas.microsoft.com/office/drawing/2014/main" id="{79D18303-8616-AF06-0780-BC66325D187D}"/>
                </a:ext>
              </a:extLst>
            </p:cNvPr>
            <p:cNvSpPr txBox="1"/>
            <p:nvPr/>
          </p:nvSpPr>
          <p:spPr>
            <a:xfrm>
              <a:off x="25750937" y="6898806"/>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21.4 months</a:t>
              </a:r>
            </a:p>
          </p:txBody>
        </p:sp>
        <p:sp>
          <p:nvSpPr>
            <p:cNvPr id="286" name="TextBox 285">
              <a:extLst>
                <a:ext uri="{FF2B5EF4-FFF2-40B4-BE49-F238E27FC236}">
                  <a16:creationId xmlns:a16="http://schemas.microsoft.com/office/drawing/2014/main" id="{93DA035A-28EF-A601-8FD9-EF96DA880186}"/>
                </a:ext>
              </a:extLst>
            </p:cNvPr>
            <p:cNvSpPr txBox="1"/>
            <p:nvPr/>
          </p:nvSpPr>
          <p:spPr>
            <a:xfrm>
              <a:off x="25721305" y="7073932"/>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21.2 months</a:t>
              </a:r>
            </a:p>
          </p:txBody>
        </p:sp>
        <p:sp>
          <p:nvSpPr>
            <p:cNvPr id="288" name="TextBox 287">
              <a:extLst>
                <a:ext uri="{FF2B5EF4-FFF2-40B4-BE49-F238E27FC236}">
                  <a16:creationId xmlns:a16="http://schemas.microsoft.com/office/drawing/2014/main" id="{20B2F5A7-F89A-B3EF-F338-80C37E78B15A}"/>
                </a:ext>
              </a:extLst>
            </p:cNvPr>
            <p:cNvSpPr txBox="1"/>
            <p:nvPr/>
          </p:nvSpPr>
          <p:spPr>
            <a:xfrm>
              <a:off x="25124404" y="7250145"/>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19.0 months</a:t>
              </a:r>
            </a:p>
          </p:txBody>
        </p:sp>
        <p:sp>
          <p:nvSpPr>
            <p:cNvPr id="312" name="TextBox 311">
              <a:extLst>
                <a:ext uri="{FF2B5EF4-FFF2-40B4-BE49-F238E27FC236}">
                  <a16:creationId xmlns:a16="http://schemas.microsoft.com/office/drawing/2014/main" id="{1052D29E-6E55-B59F-4137-57ABF1C535DE}"/>
                </a:ext>
              </a:extLst>
            </p:cNvPr>
            <p:cNvSpPr txBox="1"/>
            <p:nvPr/>
          </p:nvSpPr>
          <p:spPr>
            <a:xfrm>
              <a:off x="24730704" y="7433502"/>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17.5 months</a:t>
              </a:r>
            </a:p>
          </p:txBody>
        </p:sp>
        <p:sp>
          <p:nvSpPr>
            <p:cNvPr id="350" name="TextBox 349">
              <a:extLst>
                <a:ext uri="{FF2B5EF4-FFF2-40B4-BE49-F238E27FC236}">
                  <a16:creationId xmlns:a16="http://schemas.microsoft.com/office/drawing/2014/main" id="{744DC550-F647-A5BB-C0DC-92F114BA6886}"/>
                </a:ext>
              </a:extLst>
            </p:cNvPr>
            <p:cNvSpPr txBox="1"/>
            <p:nvPr/>
          </p:nvSpPr>
          <p:spPr>
            <a:xfrm>
              <a:off x="23778205" y="7608586"/>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14.0 months</a:t>
              </a:r>
            </a:p>
          </p:txBody>
        </p:sp>
        <p:sp>
          <p:nvSpPr>
            <p:cNvPr id="352" name="TextBox 351">
              <a:extLst>
                <a:ext uri="{FF2B5EF4-FFF2-40B4-BE49-F238E27FC236}">
                  <a16:creationId xmlns:a16="http://schemas.microsoft.com/office/drawing/2014/main" id="{A9041171-1C4F-D87E-23A8-16233994F5DC}"/>
                </a:ext>
              </a:extLst>
            </p:cNvPr>
            <p:cNvSpPr txBox="1"/>
            <p:nvPr/>
          </p:nvSpPr>
          <p:spPr>
            <a:xfrm>
              <a:off x="23604639" y="7787181"/>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13.2 months</a:t>
              </a:r>
            </a:p>
          </p:txBody>
        </p:sp>
        <p:sp>
          <p:nvSpPr>
            <p:cNvPr id="354" name="TextBox 353">
              <a:extLst>
                <a:ext uri="{FF2B5EF4-FFF2-40B4-BE49-F238E27FC236}">
                  <a16:creationId xmlns:a16="http://schemas.microsoft.com/office/drawing/2014/main" id="{4766C809-3CE6-3C00-7347-F73562D097BF}"/>
                </a:ext>
              </a:extLst>
            </p:cNvPr>
            <p:cNvSpPr txBox="1"/>
            <p:nvPr/>
          </p:nvSpPr>
          <p:spPr>
            <a:xfrm>
              <a:off x="23232105" y="7965774"/>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12.0 months</a:t>
              </a:r>
            </a:p>
          </p:txBody>
        </p:sp>
        <p:sp>
          <p:nvSpPr>
            <p:cNvPr id="355" name="TextBox 354">
              <a:extLst>
                <a:ext uri="{FF2B5EF4-FFF2-40B4-BE49-F238E27FC236}">
                  <a16:creationId xmlns:a16="http://schemas.microsoft.com/office/drawing/2014/main" id="{ADBFC9B2-D480-ED71-8BA1-2431CB227A5F}"/>
                </a:ext>
              </a:extLst>
            </p:cNvPr>
            <p:cNvSpPr txBox="1"/>
            <p:nvPr/>
          </p:nvSpPr>
          <p:spPr>
            <a:xfrm>
              <a:off x="22470105" y="8144080"/>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9.0 months</a:t>
              </a:r>
            </a:p>
          </p:txBody>
        </p:sp>
        <p:sp>
          <p:nvSpPr>
            <p:cNvPr id="356" name="TextBox 355">
              <a:extLst>
                <a:ext uri="{FF2B5EF4-FFF2-40B4-BE49-F238E27FC236}">
                  <a16:creationId xmlns:a16="http://schemas.microsoft.com/office/drawing/2014/main" id="{E4DFD4D6-12E8-B78C-60F0-ADF7A17E5D30}"/>
                </a:ext>
              </a:extLst>
            </p:cNvPr>
            <p:cNvSpPr txBox="1"/>
            <p:nvPr/>
          </p:nvSpPr>
          <p:spPr>
            <a:xfrm>
              <a:off x="22470105" y="8322674"/>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9.0 months</a:t>
              </a:r>
            </a:p>
          </p:txBody>
        </p:sp>
        <p:sp>
          <p:nvSpPr>
            <p:cNvPr id="357" name="TextBox 356">
              <a:extLst>
                <a:ext uri="{FF2B5EF4-FFF2-40B4-BE49-F238E27FC236}">
                  <a16:creationId xmlns:a16="http://schemas.microsoft.com/office/drawing/2014/main" id="{34770065-D9B1-AF54-3919-3CAC3B90A2D6}"/>
                </a:ext>
              </a:extLst>
            </p:cNvPr>
            <p:cNvSpPr txBox="1"/>
            <p:nvPr/>
          </p:nvSpPr>
          <p:spPr>
            <a:xfrm>
              <a:off x="22470105" y="8496506"/>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9.0 months</a:t>
              </a:r>
            </a:p>
          </p:txBody>
        </p:sp>
        <p:sp>
          <p:nvSpPr>
            <p:cNvPr id="368" name="TextBox 367">
              <a:extLst>
                <a:ext uri="{FF2B5EF4-FFF2-40B4-BE49-F238E27FC236}">
                  <a16:creationId xmlns:a16="http://schemas.microsoft.com/office/drawing/2014/main" id="{8E404412-B1A4-30F3-202A-2A0A735C0D99}"/>
                </a:ext>
              </a:extLst>
            </p:cNvPr>
            <p:cNvSpPr txBox="1"/>
            <p:nvPr/>
          </p:nvSpPr>
          <p:spPr>
            <a:xfrm>
              <a:off x="22271138" y="8672718"/>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8.3 months</a:t>
              </a:r>
            </a:p>
          </p:txBody>
        </p:sp>
        <p:sp>
          <p:nvSpPr>
            <p:cNvPr id="370" name="TextBox 369">
              <a:extLst>
                <a:ext uri="{FF2B5EF4-FFF2-40B4-BE49-F238E27FC236}">
                  <a16:creationId xmlns:a16="http://schemas.microsoft.com/office/drawing/2014/main" id="{C953FBF6-5629-0B71-39F8-3F1A4D52289F}"/>
                </a:ext>
              </a:extLst>
            </p:cNvPr>
            <p:cNvSpPr txBox="1"/>
            <p:nvPr/>
          </p:nvSpPr>
          <p:spPr>
            <a:xfrm>
              <a:off x="21437172" y="8847672"/>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5.2 months</a:t>
              </a:r>
            </a:p>
          </p:txBody>
        </p:sp>
        <p:sp>
          <p:nvSpPr>
            <p:cNvPr id="372" name="TextBox 371">
              <a:extLst>
                <a:ext uri="{FF2B5EF4-FFF2-40B4-BE49-F238E27FC236}">
                  <a16:creationId xmlns:a16="http://schemas.microsoft.com/office/drawing/2014/main" id="{4428923E-58A6-81F5-0BB6-582106FD9B3C}"/>
                </a:ext>
              </a:extLst>
            </p:cNvPr>
            <p:cNvSpPr txBox="1"/>
            <p:nvPr/>
          </p:nvSpPr>
          <p:spPr>
            <a:xfrm>
              <a:off x="21208572" y="9023309"/>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4.2 months</a:t>
              </a:r>
            </a:p>
          </p:txBody>
        </p:sp>
        <p:sp>
          <p:nvSpPr>
            <p:cNvPr id="373" name="TextBox 372">
              <a:extLst>
                <a:ext uri="{FF2B5EF4-FFF2-40B4-BE49-F238E27FC236}">
                  <a16:creationId xmlns:a16="http://schemas.microsoft.com/office/drawing/2014/main" id="{A54E427D-F01A-E4AA-8926-0DB17C708B63}"/>
                </a:ext>
              </a:extLst>
            </p:cNvPr>
            <p:cNvSpPr txBox="1"/>
            <p:nvPr/>
          </p:nvSpPr>
          <p:spPr>
            <a:xfrm>
              <a:off x="20628606" y="9197666"/>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2.1 months</a:t>
              </a:r>
            </a:p>
          </p:txBody>
        </p:sp>
        <p:sp>
          <p:nvSpPr>
            <p:cNvPr id="406" name="TextBox 405">
              <a:extLst>
                <a:ext uri="{FF2B5EF4-FFF2-40B4-BE49-F238E27FC236}">
                  <a16:creationId xmlns:a16="http://schemas.microsoft.com/office/drawing/2014/main" id="{AAB9EF37-C4F3-98DF-EF5C-B12AD7B326FE}"/>
                </a:ext>
              </a:extLst>
            </p:cNvPr>
            <p:cNvSpPr txBox="1"/>
            <p:nvPr/>
          </p:nvSpPr>
          <p:spPr>
            <a:xfrm>
              <a:off x="20615906" y="9371496"/>
              <a:ext cx="669096" cy="237361"/>
            </a:xfrm>
            <a:prstGeom prst="rect">
              <a:avLst/>
            </a:prstGeom>
            <a:noFill/>
          </p:spPr>
          <p:txBody>
            <a:bodyPr wrap="none" lIns="0" tIns="0" rIns="0" bIns="0" rtlCol="0" anchor="ctr">
              <a:noAutofit/>
            </a:bodyPr>
            <a:lstStyle/>
            <a:p>
              <a:pPr algn="l"/>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2.0 months</a:t>
              </a:r>
            </a:p>
          </p:txBody>
        </p:sp>
        <p:sp>
          <p:nvSpPr>
            <p:cNvPr id="21" name="Star: 5 Points 20">
              <a:extLst>
                <a:ext uri="{FF2B5EF4-FFF2-40B4-BE49-F238E27FC236}">
                  <a16:creationId xmlns:a16="http://schemas.microsoft.com/office/drawing/2014/main" id="{028EB22D-E9D4-F46C-307D-3684E61F6F0E}"/>
                </a:ext>
              </a:extLst>
            </p:cNvPr>
            <p:cNvSpPr/>
            <p:nvPr/>
          </p:nvSpPr>
          <p:spPr>
            <a:xfrm>
              <a:off x="19922745" y="6944977"/>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grpSp>
          <p:nvGrpSpPr>
            <p:cNvPr id="28" name="Group 27">
              <a:extLst>
                <a:ext uri="{FF2B5EF4-FFF2-40B4-BE49-F238E27FC236}">
                  <a16:creationId xmlns:a16="http://schemas.microsoft.com/office/drawing/2014/main" id="{80CC4E7C-61A0-1AD2-F5FE-A8516F29DB74}"/>
                </a:ext>
              </a:extLst>
            </p:cNvPr>
            <p:cNvGrpSpPr/>
            <p:nvPr/>
          </p:nvGrpSpPr>
          <p:grpSpPr>
            <a:xfrm>
              <a:off x="24826907" y="8196767"/>
              <a:ext cx="1283818" cy="1401188"/>
              <a:chOff x="24826907" y="8196767"/>
              <a:chExt cx="1283818" cy="1401188"/>
            </a:xfrm>
          </p:grpSpPr>
          <p:grpSp>
            <p:nvGrpSpPr>
              <p:cNvPr id="1738" name="Group 1737">
                <a:extLst>
                  <a:ext uri="{FF2B5EF4-FFF2-40B4-BE49-F238E27FC236}">
                    <a16:creationId xmlns:a16="http://schemas.microsoft.com/office/drawing/2014/main" id="{F7C8E1C0-50BB-22FE-2043-4DE4E7567AD8}"/>
                  </a:ext>
                </a:extLst>
              </p:cNvPr>
              <p:cNvGrpSpPr/>
              <p:nvPr/>
            </p:nvGrpSpPr>
            <p:grpSpPr>
              <a:xfrm>
                <a:off x="24841643" y="8333638"/>
                <a:ext cx="1269082" cy="1264317"/>
                <a:chOff x="24351380" y="11104503"/>
                <a:chExt cx="1269082" cy="1264317"/>
              </a:xfrm>
            </p:grpSpPr>
            <p:grpSp>
              <p:nvGrpSpPr>
                <p:cNvPr id="1739" name="Group 1738">
                  <a:extLst>
                    <a:ext uri="{FF2B5EF4-FFF2-40B4-BE49-F238E27FC236}">
                      <a16:creationId xmlns:a16="http://schemas.microsoft.com/office/drawing/2014/main" id="{DDEEAAC8-3BD7-EB6C-6386-C1337E6D046E}"/>
                    </a:ext>
                  </a:extLst>
                </p:cNvPr>
                <p:cNvGrpSpPr/>
                <p:nvPr/>
              </p:nvGrpSpPr>
              <p:grpSpPr>
                <a:xfrm>
                  <a:off x="24360904" y="11104503"/>
                  <a:ext cx="1259558" cy="237361"/>
                  <a:chOff x="30437415" y="9431629"/>
                  <a:chExt cx="1259558" cy="237361"/>
                </a:xfrm>
              </p:grpSpPr>
              <p:sp>
                <p:nvSpPr>
                  <p:cNvPr id="1764" name="TextBox 1763">
                    <a:extLst>
                      <a:ext uri="{FF2B5EF4-FFF2-40B4-BE49-F238E27FC236}">
                        <a16:creationId xmlns:a16="http://schemas.microsoft.com/office/drawing/2014/main" id="{7EE36B53-259F-E7F1-8CAE-87A70EB4B920}"/>
                      </a:ext>
                    </a:extLst>
                  </p:cNvPr>
                  <p:cNvSpPr txBox="1"/>
                  <p:nvPr/>
                </p:nvSpPr>
                <p:spPr>
                  <a:xfrm>
                    <a:off x="30557892" y="943162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First complete response</a:t>
                    </a:r>
                  </a:p>
                </p:txBody>
              </p:sp>
              <p:sp>
                <p:nvSpPr>
                  <p:cNvPr id="1765" name="Rectangle 1764">
                    <a:extLst>
                      <a:ext uri="{FF2B5EF4-FFF2-40B4-BE49-F238E27FC236}">
                        <a16:creationId xmlns:a16="http://schemas.microsoft.com/office/drawing/2014/main" id="{915EC1E4-ED22-FD70-FCDD-F31C2EAA88E6}"/>
                      </a:ext>
                    </a:extLst>
                  </p:cNvPr>
                  <p:cNvSpPr/>
                  <p:nvPr/>
                </p:nvSpPr>
                <p:spPr>
                  <a:xfrm>
                    <a:off x="30437415" y="9501709"/>
                    <a:ext cx="72000" cy="97200"/>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740" name="Group 1739">
                  <a:extLst>
                    <a:ext uri="{FF2B5EF4-FFF2-40B4-BE49-F238E27FC236}">
                      <a16:creationId xmlns:a16="http://schemas.microsoft.com/office/drawing/2014/main" id="{78993483-4015-DED4-71E7-8859D755D8E4}"/>
                    </a:ext>
                  </a:extLst>
                </p:cNvPr>
                <p:cNvGrpSpPr/>
                <p:nvPr/>
              </p:nvGrpSpPr>
              <p:grpSpPr>
                <a:xfrm>
                  <a:off x="24360904" y="11251211"/>
                  <a:ext cx="1259558" cy="237361"/>
                  <a:chOff x="30437415" y="9431629"/>
                  <a:chExt cx="1259558" cy="237361"/>
                </a:xfrm>
              </p:grpSpPr>
              <p:sp>
                <p:nvSpPr>
                  <p:cNvPr id="1762" name="TextBox 1761">
                    <a:extLst>
                      <a:ext uri="{FF2B5EF4-FFF2-40B4-BE49-F238E27FC236}">
                        <a16:creationId xmlns:a16="http://schemas.microsoft.com/office/drawing/2014/main" id="{6CA52228-DC31-98A2-28E2-87E1649354CE}"/>
                      </a:ext>
                    </a:extLst>
                  </p:cNvPr>
                  <p:cNvSpPr txBox="1"/>
                  <p:nvPr/>
                </p:nvSpPr>
                <p:spPr>
                  <a:xfrm>
                    <a:off x="30557892" y="943162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Last complete response</a:t>
                    </a:r>
                  </a:p>
                </p:txBody>
              </p:sp>
              <p:sp>
                <p:nvSpPr>
                  <p:cNvPr id="1763" name="Rectangle 1762">
                    <a:extLst>
                      <a:ext uri="{FF2B5EF4-FFF2-40B4-BE49-F238E27FC236}">
                        <a16:creationId xmlns:a16="http://schemas.microsoft.com/office/drawing/2014/main" id="{B07F1368-C0D5-D238-918F-61CF2DC0454C}"/>
                      </a:ext>
                    </a:extLst>
                  </p:cNvPr>
                  <p:cNvSpPr/>
                  <p:nvPr/>
                </p:nvSpPr>
                <p:spPr>
                  <a:xfrm>
                    <a:off x="30437415" y="9501709"/>
                    <a:ext cx="72000" cy="97200"/>
                  </a:xfrm>
                  <a:prstGeom prst="rect">
                    <a:avLst/>
                  </a:prstGeom>
                  <a:solidFill>
                    <a:schemeClr val="tx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741" name="Group 1740">
                  <a:extLst>
                    <a:ext uri="{FF2B5EF4-FFF2-40B4-BE49-F238E27FC236}">
                      <a16:creationId xmlns:a16="http://schemas.microsoft.com/office/drawing/2014/main" id="{0C885A58-9A83-0B2A-98DF-098A52B0D18A}"/>
                    </a:ext>
                  </a:extLst>
                </p:cNvPr>
                <p:cNvGrpSpPr/>
                <p:nvPr/>
              </p:nvGrpSpPr>
              <p:grpSpPr>
                <a:xfrm>
                  <a:off x="24351380" y="11397919"/>
                  <a:ext cx="1269082" cy="237361"/>
                  <a:chOff x="30427891" y="9431629"/>
                  <a:chExt cx="1269082" cy="237361"/>
                </a:xfrm>
              </p:grpSpPr>
              <p:sp>
                <p:nvSpPr>
                  <p:cNvPr id="1760" name="TextBox 1759">
                    <a:extLst>
                      <a:ext uri="{FF2B5EF4-FFF2-40B4-BE49-F238E27FC236}">
                        <a16:creationId xmlns:a16="http://schemas.microsoft.com/office/drawing/2014/main" id="{03874E12-4062-EAAF-72C6-FE9E50A91947}"/>
                      </a:ext>
                    </a:extLst>
                  </p:cNvPr>
                  <p:cNvSpPr txBox="1"/>
                  <p:nvPr/>
                </p:nvSpPr>
                <p:spPr>
                  <a:xfrm>
                    <a:off x="30557892" y="943162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First partial response</a:t>
                    </a:r>
                  </a:p>
                </p:txBody>
              </p:sp>
              <p:sp>
                <p:nvSpPr>
                  <p:cNvPr id="1761" name="Isosceles Triangle 1760">
                    <a:extLst>
                      <a:ext uri="{FF2B5EF4-FFF2-40B4-BE49-F238E27FC236}">
                        <a16:creationId xmlns:a16="http://schemas.microsoft.com/office/drawing/2014/main" id="{CFB07C00-DD9B-3837-D46F-FD2186F59AE4}"/>
                      </a:ext>
                    </a:extLst>
                  </p:cNvPr>
                  <p:cNvSpPr/>
                  <p:nvPr/>
                </p:nvSpPr>
                <p:spPr>
                  <a:xfrm>
                    <a:off x="30427891" y="9505309"/>
                    <a:ext cx="90000" cy="90000"/>
                  </a:xfrm>
                  <a:prstGeom prst="triangl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742" name="Group 1741">
                  <a:extLst>
                    <a:ext uri="{FF2B5EF4-FFF2-40B4-BE49-F238E27FC236}">
                      <a16:creationId xmlns:a16="http://schemas.microsoft.com/office/drawing/2014/main" id="{1158FA4A-E9F3-3DC4-2ED2-5EDDB49F45E9}"/>
                    </a:ext>
                  </a:extLst>
                </p:cNvPr>
                <p:cNvGrpSpPr/>
                <p:nvPr/>
              </p:nvGrpSpPr>
              <p:grpSpPr>
                <a:xfrm>
                  <a:off x="24351380" y="11544627"/>
                  <a:ext cx="1269082" cy="237361"/>
                  <a:chOff x="30427891" y="9431629"/>
                  <a:chExt cx="1269082" cy="237361"/>
                </a:xfrm>
              </p:grpSpPr>
              <p:sp>
                <p:nvSpPr>
                  <p:cNvPr id="1758" name="TextBox 1757">
                    <a:extLst>
                      <a:ext uri="{FF2B5EF4-FFF2-40B4-BE49-F238E27FC236}">
                        <a16:creationId xmlns:a16="http://schemas.microsoft.com/office/drawing/2014/main" id="{6ED4C3FC-3A43-870E-A5DA-4B54D7D95AF1}"/>
                      </a:ext>
                    </a:extLst>
                  </p:cNvPr>
                  <p:cNvSpPr txBox="1"/>
                  <p:nvPr/>
                </p:nvSpPr>
                <p:spPr>
                  <a:xfrm>
                    <a:off x="30557892" y="943162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Last partial response</a:t>
                    </a:r>
                  </a:p>
                </p:txBody>
              </p:sp>
              <p:sp>
                <p:nvSpPr>
                  <p:cNvPr id="1759" name="Isosceles Triangle 1758">
                    <a:extLst>
                      <a:ext uri="{FF2B5EF4-FFF2-40B4-BE49-F238E27FC236}">
                        <a16:creationId xmlns:a16="http://schemas.microsoft.com/office/drawing/2014/main" id="{E8EC3D6D-7168-601E-71CC-FC89F8227B68}"/>
                      </a:ext>
                    </a:extLst>
                  </p:cNvPr>
                  <p:cNvSpPr/>
                  <p:nvPr/>
                </p:nvSpPr>
                <p:spPr>
                  <a:xfrm>
                    <a:off x="30427891" y="9505309"/>
                    <a:ext cx="90000" cy="90000"/>
                  </a:xfrm>
                  <a:prstGeom prst="triangle">
                    <a:avLst/>
                  </a:prstGeom>
                  <a:solidFill>
                    <a:schemeClr val="tx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743" name="Group 1742">
                  <a:extLst>
                    <a:ext uri="{FF2B5EF4-FFF2-40B4-BE49-F238E27FC236}">
                      <a16:creationId xmlns:a16="http://schemas.microsoft.com/office/drawing/2014/main" id="{243F33F0-B71F-61C8-2519-C852AF960721}"/>
                    </a:ext>
                  </a:extLst>
                </p:cNvPr>
                <p:cNvGrpSpPr/>
                <p:nvPr/>
              </p:nvGrpSpPr>
              <p:grpSpPr>
                <a:xfrm>
                  <a:off x="24360766" y="11691335"/>
                  <a:ext cx="1259696" cy="237361"/>
                  <a:chOff x="24360766" y="11698071"/>
                  <a:chExt cx="1259696" cy="237361"/>
                </a:xfrm>
              </p:grpSpPr>
              <p:sp>
                <p:nvSpPr>
                  <p:cNvPr id="1756" name="Arrow: Pentagon 1755">
                    <a:extLst>
                      <a:ext uri="{FF2B5EF4-FFF2-40B4-BE49-F238E27FC236}">
                        <a16:creationId xmlns:a16="http://schemas.microsoft.com/office/drawing/2014/main" id="{D22FA738-2338-F9A9-34E7-492467992C59}"/>
                      </a:ext>
                    </a:extLst>
                  </p:cNvPr>
                  <p:cNvSpPr/>
                  <p:nvPr/>
                </p:nvSpPr>
                <p:spPr>
                  <a:xfrm rot="5400000">
                    <a:off x="24349789" y="11779794"/>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757" name="TextBox 1756">
                    <a:extLst>
                      <a:ext uri="{FF2B5EF4-FFF2-40B4-BE49-F238E27FC236}">
                        <a16:creationId xmlns:a16="http://schemas.microsoft.com/office/drawing/2014/main" id="{3AFBEBF7-F17C-C2B6-1090-79237DFE75E0}"/>
                      </a:ext>
                    </a:extLst>
                  </p:cNvPr>
                  <p:cNvSpPr txBox="1"/>
                  <p:nvPr/>
                </p:nvSpPr>
                <p:spPr>
                  <a:xfrm>
                    <a:off x="24481381" y="11698071"/>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Confirmed PSA</a:t>
                    </a:r>
                    <a:r>
                      <a:rPr lang="en-US" sz="800" baseline="-25000" dirty="0">
                        <a:latin typeface="Calibri" panose="020F0502020204030204" pitchFamily="34" charset="0"/>
                        <a:ea typeface="Calibri" panose="020F0502020204030204" pitchFamily="34" charset="0"/>
                        <a:cs typeface="Calibri" panose="020F0502020204030204" pitchFamily="34" charset="0"/>
                      </a:rPr>
                      <a:t>50</a:t>
                    </a:r>
                    <a:endParaRPr lang="en-US" sz="800"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744" name="Group 1743">
                  <a:extLst>
                    <a:ext uri="{FF2B5EF4-FFF2-40B4-BE49-F238E27FC236}">
                      <a16:creationId xmlns:a16="http://schemas.microsoft.com/office/drawing/2014/main" id="{36A4A650-2969-C8AC-5031-ACD8B4B9EE67}"/>
                    </a:ext>
                  </a:extLst>
                </p:cNvPr>
                <p:cNvGrpSpPr/>
                <p:nvPr/>
              </p:nvGrpSpPr>
              <p:grpSpPr>
                <a:xfrm>
                  <a:off x="24354064" y="11838043"/>
                  <a:ext cx="1266398" cy="237361"/>
                  <a:chOff x="24354064" y="11831421"/>
                  <a:chExt cx="1266398" cy="237361"/>
                </a:xfrm>
              </p:grpSpPr>
              <p:grpSp>
                <p:nvGrpSpPr>
                  <p:cNvPr id="1751" name="Group 1750">
                    <a:extLst>
                      <a:ext uri="{FF2B5EF4-FFF2-40B4-BE49-F238E27FC236}">
                        <a16:creationId xmlns:a16="http://schemas.microsoft.com/office/drawing/2014/main" id="{94A7E7BD-EEBB-7CE0-D696-D3BEFADB71F1}"/>
                      </a:ext>
                    </a:extLst>
                  </p:cNvPr>
                  <p:cNvGrpSpPr/>
                  <p:nvPr/>
                </p:nvGrpSpPr>
                <p:grpSpPr>
                  <a:xfrm>
                    <a:off x="24354064" y="11906901"/>
                    <a:ext cx="86400" cy="86400"/>
                    <a:chOff x="21592080" y="11783825"/>
                    <a:chExt cx="86400" cy="86400"/>
                  </a:xfrm>
                </p:grpSpPr>
                <p:cxnSp>
                  <p:nvCxnSpPr>
                    <p:cNvPr id="1753" name="Straight Connector 1752">
                      <a:extLst>
                        <a:ext uri="{FF2B5EF4-FFF2-40B4-BE49-F238E27FC236}">
                          <a16:creationId xmlns:a16="http://schemas.microsoft.com/office/drawing/2014/main" id="{91BE3CB1-7CB9-FCB4-7552-979377B723D9}"/>
                        </a:ext>
                      </a:extLst>
                    </p:cNvPr>
                    <p:cNvCxnSpPr>
                      <a:cxnSpLocks/>
                    </p:cNvCxnSpPr>
                    <p:nvPr/>
                  </p:nvCxnSpPr>
                  <p:spPr>
                    <a:xfrm>
                      <a:off x="21632899" y="11784162"/>
                      <a:ext cx="0" cy="85725"/>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754" name="Straight Connector 1753">
                      <a:extLst>
                        <a:ext uri="{FF2B5EF4-FFF2-40B4-BE49-F238E27FC236}">
                          <a16:creationId xmlns:a16="http://schemas.microsoft.com/office/drawing/2014/main" id="{67B46117-FC4F-E98D-90BD-30D8FA170388}"/>
                        </a:ext>
                      </a:extLst>
                    </p:cNvPr>
                    <p:cNvCxnSpPr>
                      <a:cxnSpLocks/>
                    </p:cNvCxnSpPr>
                    <p:nvPr/>
                  </p:nvCxnSpPr>
                  <p:spPr>
                    <a:xfrm>
                      <a:off x="21592080" y="11791199"/>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755" name="Straight Connector 1754">
                      <a:extLst>
                        <a:ext uri="{FF2B5EF4-FFF2-40B4-BE49-F238E27FC236}">
                          <a16:creationId xmlns:a16="http://schemas.microsoft.com/office/drawing/2014/main" id="{91FD0509-8D0E-E719-1787-A3CC8B822DB5}"/>
                        </a:ext>
                      </a:extLst>
                    </p:cNvPr>
                    <p:cNvCxnSpPr>
                      <a:cxnSpLocks/>
                    </p:cNvCxnSpPr>
                    <p:nvPr/>
                  </p:nvCxnSpPr>
                  <p:spPr>
                    <a:xfrm rot="16560000">
                      <a:off x="21592080" y="11791199"/>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sp>
                <p:nvSpPr>
                  <p:cNvPr id="1752" name="TextBox 1751">
                    <a:extLst>
                      <a:ext uri="{FF2B5EF4-FFF2-40B4-BE49-F238E27FC236}">
                        <a16:creationId xmlns:a16="http://schemas.microsoft.com/office/drawing/2014/main" id="{AA495194-B94F-5396-00DC-BFE539D2F06F}"/>
                      </a:ext>
                    </a:extLst>
                  </p:cNvPr>
                  <p:cNvSpPr txBox="1"/>
                  <p:nvPr/>
                </p:nvSpPr>
                <p:spPr>
                  <a:xfrm>
                    <a:off x="24481381" y="11831421"/>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Progressive disease</a:t>
                    </a:r>
                  </a:p>
                </p:txBody>
              </p:sp>
            </p:grpSp>
            <p:grpSp>
              <p:nvGrpSpPr>
                <p:cNvPr id="1745" name="Group 1744">
                  <a:extLst>
                    <a:ext uri="{FF2B5EF4-FFF2-40B4-BE49-F238E27FC236}">
                      <a16:creationId xmlns:a16="http://schemas.microsoft.com/office/drawing/2014/main" id="{FEA99A94-0574-5146-F2C1-82BCE1FAA179}"/>
                    </a:ext>
                  </a:extLst>
                </p:cNvPr>
                <p:cNvGrpSpPr/>
                <p:nvPr/>
              </p:nvGrpSpPr>
              <p:grpSpPr>
                <a:xfrm>
                  <a:off x="24359088" y="11984751"/>
                  <a:ext cx="1261374" cy="237361"/>
                  <a:chOff x="24359088" y="11998109"/>
                  <a:chExt cx="1261374" cy="237361"/>
                </a:xfrm>
              </p:grpSpPr>
              <p:sp>
                <p:nvSpPr>
                  <p:cNvPr id="1749" name="Freeform: Shape 1748">
                    <a:extLst>
                      <a:ext uri="{FF2B5EF4-FFF2-40B4-BE49-F238E27FC236}">
                        <a16:creationId xmlns:a16="http://schemas.microsoft.com/office/drawing/2014/main" id="{108D5D19-02AB-63B6-4EB5-2398833B8502}"/>
                      </a:ext>
                    </a:extLst>
                  </p:cNvPr>
                  <p:cNvSpPr/>
                  <p:nvPr/>
                </p:nvSpPr>
                <p:spPr>
                  <a:xfrm>
                    <a:off x="24359088" y="12069164"/>
                    <a:ext cx="76200" cy="95250"/>
                  </a:xfrm>
                  <a:custGeom>
                    <a:avLst/>
                    <a:gdLst>
                      <a:gd name="csX0" fmla="*/ 0 w 76200"/>
                      <a:gd name="csY0" fmla="*/ 0 h 95250"/>
                      <a:gd name="csX1" fmla="*/ 76200 w 76200"/>
                      <a:gd name="csY1" fmla="*/ 50006 h 95250"/>
                      <a:gd name="csX2" fmla="*/ 7144 w 76200"/>
                      <a:gd name="csY2" fmla="*/ 95250 h 95250"/>
                    </a:gdLst>
                    <a:ahLst/>
                    <a:cxnLst>
                      <a:cxn ang="0">
                        <a:pos x="csX0" y="csY0"/>
                      </a:cxn>
                      <a:cxn ang="0">
                        <a:pos x="csX1" y="csY1"/>
                      </a:cxn>
                      <a:cxn ang="0">
                        <a:pos x="csX2" y="csY2"/>
                      </a:cxn>
                    </a:cxnLst>
                    <a:rect l="l" t="t" r="r" b="b"/>
                    <a:pathLst>
                      <a:path w="76200" h="95250">
                        <a:moveTo>
                          <a:pt x="0" y="0"/>
                        </a:moveTo>
                        <a:lnTo>
                          <a:pt x="76200" y="50006"/>
                        </a:lnTo>
                        <a:lnTo>
                          <a:pt x="7144" y="95250"/>
                        </a:lnTo>
                      </a:path>
                    </a:pathLst>
                  </a:cu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750" name="TextBox 1749">
                    <a:extLst>
                      <a:ext uri="{FF2B5EF4-FFF2-40B4-BE49-F238E27FC236}">
                        <a16:creationId xmlns:a16="http://schemas.microsoft.com/office/drawing/2014/main" id="{4B5AAF67-5CE5-6BF3-4A1B-65BD612FEB48}"/>
                      </a:ext>
                    </a:extLst>
                  </p:cNvPr>
                  <p:cNvSpPr txBox="1"/>
                  <p:nvPr/>
                </p:nvSpPr>
                <p:spPr>
                  <a:xfrm>
                    <a:off x="24481381" y="1199810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Ongoing treatment</a:t>
                    </a:r>
                  </a:p>
                </p:txBody>
              </p:sp>
            </p:grpSp>
            <p:grpSp>
              <p:nvGrpSpPr>
                <p:cNvPr id="1746" name="Group 1745">
                  <a:extLst>
                    <a:ext uri="{FF2B5EF4-FFF2-40B4-BE49-F238E27FC236}">
                      <a16:creationId xmlns:a16="http://schemas.microsoft.com/office/drawing/2014/main" id="{7219C9EB-996D-5353-F5D2-42259567059B}"/>
                    </a:ext>
                  </a:extLst>
                </p:cNvPr>
                <p:cNvGrpSpPr/>
                <p:nvPr/>
              </p:nvGrpSpPr>
              <p:grpSpPr>
                <a:xfrm>
                  <a:off x="24351947" y="12131459"/>
                  <a:ext cx="1268515" cy="237361"/>
                  <a:chOff x="24351947" y="12131459"/>
                  <a:chExt cx="1268515" cy="237361"/>
                </a:xfrm>
              </p:grpSpPr>
              <p:sp>
                <p:nvSpPr>
                  <p:cNvPr id="1747" name="Oval 1746">
                    <a:extLst>
                      <a:ext uri="{FF2B5EF4-FFF2-40B4-BE49-F238E27FC236}">
                        <a16:creationId xmlns:a16="http://schemas.microsoft.com/office/drawing/2014/main" id="{7DAA1CAD-D9FC-907D-8DC8-9342524EB314}"/>
                      </a:ext>
                    </a:extLst>
                  </p:cNvPr>
                  <p:cNvSpPr/>
                  <p:nvPr/>
                </p:nvSpPr>
                <p:spPr>
                  <a:xfrm>
                    <a:off x="24351947" y="12204896"/>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748" name="TextBox 1747">
                    <a:extLst>
                      <a:ext uri="{FF2B5EF4-FFF2-40B4-BE49-F238E27FC236}">
                        <a16:creationId xmlns:a16="http://schemas.microsoft.com/office/drawing/2014/main" id="{3AFD5768-6AA6-0C31-B888-497E8296E902}"/>
                      </a:ext>
                    </a:extLst>
                  </p:cNvPr>
                  <p:cNvSpPr txBox="1"/>
                  <p:nvPr/>
                </p:nvSpPr>
                <p:spPr>
                  <a:xfrm>
                    <a:off x="24481381" y="1213145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Off treatment</a:t>
                    </a:r>
                  </a:p>
                </p:txBody>
              </p:sp>
            </p:grpSp>
          </p:grpSp>
          <p:sp>
            <p:nvSpPr>
              <p:cNvPr id="19" name="Star: 5 Points 18">
                <a:extLst>
                  <a:ext uri="{FF2B5EF4-FFF2-40B4-BE49-F238E27FC236}">
                    <a16:creationId xmlns:a16="http://schemas.microsoft.com/office/drawing/2014/main" id="{E59884F5-2792-8665-10A7-F592D24B4156}"/>
                  </a:ext>
                </a:extLst>
              </p:cNvPr>
              <p:cNvSpPr/>
              <p:nvPr/>
            </p:nvSpPr>
            <p:spPr>
              <a:xfrm>
                <a:off x="24826907" y="8244013"/>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sp>
            <p:nvSpPr>
              <p:cNvPr id="22" name="TextBox 21">
                <a:extLst>
                  <a:ext uri="{FF2B5EF4-FFF2-40B4-BE49-F238E27FC236}">
                    <a16:creationId xmlns:a16="http://schemas.microsoft.com/office/drawing/2014/main" id="{37F6C5F9-4E50-66C3-27DE-A8FB859A1C69}"/>
                  </a:ext>
                </a:extLst>
              </p:cNvPr>
              <p:cNvSpPr txBox="1"/>
              <p:nvPr/>
            </p:nvSpPr>
            <p:spPr>
              <a:xfrm>
                <a:off x="24964717" y="8196767"/>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Measurable disease at baseline</a:t>
                </a:r>
              </a:p>
            </p:txBody>
          </p:sp>
        </p:grpSp>
        <p:sp>
          <p:nvSpPr>
            <p:cNvPr id="29" name="Star: 5 Points 28">
              <a:extLst>
                <a:ext uri="{FF2B5EF4-FFF2-40B4-BE49-F238E27FC236}">
                  <a16:creationId xmlns:a16="http://schemas.microsoft.com/office/drawing/2014/main" id="{A339B2D6-DB03-5D1E-FAEA-4E07C9DB36B5}"/>
                </a:ext>
              </a:extLst>
            </p:cNvPr>
            <p:cNvSpPr/>
            <p:nvPr/>
          </p:nvSpPr>
          <p:spPr>
            <a:xfrm>
              <a:off x="19923789" y="7131019"/>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sp>
          <p:nvSpPr>
            <p:cNvPr id="31" name="Star: 5 Points 30">
              <a:extLst>
                <a:ext uri="{FF2B5EF4-FFF2-40B4-BE49-F238E27FC236}">
                  <a16:creationId xmlns:a16="http://schemas.microsoft.com/office/drawing/2014/main" id="{B83117C5-907A-B7C7-D100-C5A38C3170D8}"/>
                </a:ext>
              </a:extLst>
            </p:cNvPr>
            <p:cNvSpPr/>
            <p:nvPr/>
          </p:nvSpPr>
          <p:spPr>
            <a:xfrm>
              <a:off x="19923789" y="7309056"/>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sp>
          <p:nvSpPr>
            <p:cNvPr id="34" name="Star: 5 Points 33">
              <a:extLst>
                <a:ext uri="{FF2B5EF4-FFF2-40B4-BE49-F238E27FC236}">
                  <a16:creationId xmlns:a16="http://schemas.microsoft.com/office/drawing/2014/main" id="{2B48A712-763C-2CA6-4309-1BF8B8423C2A}"/>
                </a:ext>
              </a:extLst>
            </p:cNvPr>
            <p:cNvSpPr/>
            <p:nvPr/>
          </p:nvSpPr>
          <p:spPr>
            <a:xfrm>
              <a:off x="19923789" y="8381441"/>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grpSp>
      <p:grpSp>
        <p:nvGrpSpPr>
          <p:cNvPr id="37" name="Group 36">
            <a:extLst>
              <a:ext uri="{FF2B5EF4-FFF2-40B4-BE49-F238E27FC236}">
                <a16:creationId xmlns:a16="http://schemas.microsoft.com/office/drawing/2014/main" id="{CE46DC7D-5E9E-95B4-B581-DAEEED71C99B}"/>
              </a:ext>
            </a:extLst>
          </p:cNvPr>
          <p:cNvGrpSpPr/>
          <p:nvPr/>
        </p:nvGrpSpPr>
        <p:grpSpPr>
          <a:xfrm>
            <a:off x="24825199" y="11550192"/>
            <a:ext cx="1285526" cy="1398653"/>
            <a:chOff x="24825199" y="11550192"/>
            <a:chExt cx="1285526" cy="1398653"/>
          </a:xfrm>
        </p:grpSpPr>
        <p:grpSp>
          <p:nvGrpSpPr>
            <p:cNvPr id="1735" name="Group 1734">
              <a:extLst>
                <a:ext uri="{FF2B5EF4-FFF2-40B4-BE49-F238E27FC236}">
                  <a16:creationId xmlns:a16="http://schemas.microsoft.com/office/drawing/2014/main" id="{2FDCFF66-8EE3-2C61-6F95-964DBEC97929}"/>
                </a:ext>
              </a:extLst>
            </p:cNvPr>
            <p:cNvGrpSpPr/>
            <p:nvPr/>
          </p:nvGrpSpPr>
          <p:grpSpPr>
            <a:xfrm>
              <a:off x="24841643" y="11684528"/>
              <a:ext cx="1269082" cy="1264317"/>
              <a:chOff x="24351380" y="11104503"/>
              <a:chExt cx="1269082" cy="1264317"/>
            </a:xfrm>
          </p:grpSpPr>
          <p:grpSp>
            <p:nvGrpSpPr>
              <p:cNvPr id="1474" name="Group 1473">
                <a:extLst>
                  <a:ext uri="{FF2B5EF4-FFF2-40B4-BE49-F238E27FC236}">
                    <a16:creationId xmlns:a16="http://schemas.microsoft.com/office/drawing/2014/main" id="{F00C16B4-0C1E-3C42-813F-14D82A50036F}"/>
                  </a:ext>
                </a:extLst>
              </p:cNvPr>
              <p:cNvGrpSpPr/>
              <p:nvPr/>
            </p:nvGrpSpPr>
            <p:grpSpPr>
              <a:xfrm>
                <a:off x="24360904" y="11104503"/>
                <a:ext cx="1259558" cy="237361"/>
                <a:chOff x="30437415" y="9431629"/>
                <a:chExt cx="1259558" cy="237361"/>
              </a:xfrm>
            </p:grpSpPr>
            <p:sp>
              <p:nvSpPr>
                <p:cNvPr id="1475" name="TextBox 1474">
                  <a:extLst>
                    <a:ext uri="{FF2B5EF4-FFF2-40B4-BE49-F238E27FC236}">
                      <a16:creationId xmlns:a16="http://schemas.microsoft.com/office/drawing/2014/main" id="{34CBFE73-C482-EA4F-4DDE-DBC82A0CD4A0}"/>
                    </a:ext>
                  </a:extLst>
                </p:cNvPr>
                <p:cNvSpPr txBox="1"/>
                <p:nvPr/>
              </p:nvSpPr>
              <p:spPr>
                <a:xfrm>
                  <a:off x="30557892" y="943162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First complete response</a:t>
                  </a:r>
                </a:p>
              </p:txBody>
            </p:sp>
            <p:sp>
              <p:nvSpPr>
                <p:cNvPr id="1476" name="Rectangle 1475">
                  <a:extLst>
                    <a:ext uri="{FF2B5EF4-FFF2-40B4-BE49-F238E27FC236}">
                      <a16:creationId xmlns:a16="http://schemas.microsoft.com/office/drawing/2014/main" id="{48119AEC-8C58-7B75-8DBB-8CA028768EF4}"/>
                    </a:ext>
                  </a:extLst>
                </p:cNvPr>
                <p:cNvSpPr/>
                <p:nvPr/>
              </p:nvSpPr>
              <p:spPr>
                <a:xfrm>
                  <a:off x="30437415" y="9501709"/>
                  <a:ext cx="72000" cy="97200"/>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700" name="Group 1699">
                <a:extLst>
                  <a:ext uri="{FF2B5EF4-FFF2-40B4-BE49-F238E27FC236}">
                    <a16:creationId xmlns:a16="http://schemas.microsoft.com/office/drawing/2014/main" id="{4BD2F187-58B4-1899-6421-5B3F2DAAB447}"/>
                  </a:ext>
                </a:extLst>
              </p:cNvPr>
              <p:cNvGrpSpPr/>
              <p:nvPr/>
            </p:nvGrpSpPr>
            <p:grpSpPr>
              <a:xfrm>
                <a:off x="24360904" y="11251211"/>
                <a:ext cx="1259558" cy="237361"/>
                <a:chOff x="30437415" y="9431629"/>
                <a:chExt cx="1259558" cy="237361"/>
              </a:xfrm>
            </p:grpSpPr>
            <p:sp>
              <p:nvSpPr>
                <p:cNvPr id="1701" name="TextBox 1700">
                  <a:extLst>
                    <a:ext uri="{FF2B5EF4-FFF2-40B4-BE49-F238E27FC236}">
                      <a16:creationId xmlns:a16="http://schemas.microsoft.com/office/drawing/2014/main" id="{C88815C6-F501-8BD3-93EF-6E43A49E6A46}"/>
                    </a:ext>
                  </a:extLst>
                </p:cNvPr>
                <p:cNvSpPr txBox="1"/>
                <p:nvPr/>
              </p:nvSpPr>
              <p:spPr>
                <a:xfrm>
                  <a:off x="30557892" y="943162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Last complete response</a:t>
                  </a:r>
                </a:p>
              </p:txBody>
            </p:sp>
            <p:sp>
              <p:nvSpPr>
                <p:cNvPr id="1702" name="Rectangle 1701">
                  <a:extLst>
                    <a:ext uri="{FF2B5EF4-FFF2-40B4-BE49-F238E27FC236}">
                      <a16:creationId xmlns:a16="http://schemas.microsoft.com/office/drawing/2014/main" id="{1F94F7CE-ABFE-9148-FD0F-D056DA48CDAB}"/>
                    </a:ext>
                  </a:extLst>
                </p:cNvPr>
                <p:cNvSpPr/>
                <p:nvPr/>
              </p:nvSpPr>
              <p:spPr>
                <a:xfrm>
                  <a:off x="30437415" y="9501709"/>
                  <a:ext cx="72000" cy="97200"/>
                </a:xfrm>
                <a:prstGeom prst="rect">
                  <a:avLst/>
                </a:prstGeom>
                <a:solidFill>
                  <a:schemeClr val="tx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707" name="Group 1706">
                <a:extLst>
                  <a:ext uri="{FF2B5EF4-FFF2-40B4-BE49-F238E27FC236}">
                    <a16:creationId xmlns:a16="http://schemas.microsoft.com/office/drawing/2014/main" id="{676B78F2-8625-A2EE-CF91-654A1C5E2E66}"/>
                  </a:ext>
                </a:extLst>
              </p:cNvPr>
              <p:cNvGrpSpPr/>
              <p:nvPr/>
            </p:nvGrpSpPr>
            <p:grpSpPr>
              <a:xfrm>
                <a:off x="24351380" y="11397919"/>
                <a:ext cx="1269082" cy="237361"/>
                <a:chOff x="30427891" y="9431629"/>
                <a:chExt cx="1269082" cy="237361"/>
              </a:xfrm>
            </p:grpSpPr>
            <p:sp>
              <p:nvSpPr>
                <p:cNvPr id="1708" name="TextBox 1707">
                  <a:extLst>
                    <a:ext uri="{FF2B5EF4-FFF2-40B4-BE49-F238E27FC236}">
                      <a16:creationId xmlns:a16="http://schemas.microsoft.com/office/drawing/2014/main" id="{2BF26155-6AFA-4EF2-1457-1CF84A973DCA}"/>
                    </a:ext>
                  </a:extLst>
                </p:cNvPr>
                <p:cNvSpPr txBox="1"/>
                <p:nvPr/>
              </p:nvSpPr>
              <p:spPr>
                <a:xfrm>
                  <a:off x="30557892" y="943162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First partial response</a:t>
                  </a:r>
                </a:p>
              </p:txBody>
            </p:sp>
            <p:sp>
              <p:nvSpPr>
                <p:cNvPr id="1709" name="Isosceles Triangle 1708">
                  <a:extLst>
                    <a:ext uri="{FF2B5EF4-FFF2-40B4-BE49-F238E27FC236}">
                      <a16:creationId xmlns:a16="http://schemas.microsoft.com/office/drawing/2014/main" id="{F2948769-8517-60ED-7020-8920D6C7BF6E}"/>
                    </a:ext>
                  </a:extLst>
                </p:cNvPr>
                <p:cNvSpPr/>
                <p:nvPr/>
              </p:nvSpPr>
              <p:spPr>
                <a:xfrm>
                  <a:off x="30427891" y="9505309"/>
                  <a:ext cx="90000" cy="90000"/>
                </a:xfrm>
                <a:prstGeom prst="triangl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710" name="Group 1709">
                <a:extLst>
                  <a:ext uri="{FF2B5EF4-FFF2-40B4-BE49-F238E27FC236}">
                    <a16:creationId xmlns:a16="http://schemas.microsoft.com/office/drawing/2014/main" id="{7304698E-C5B9-F869-AA52-751F394279AA}"/>
                  </a:ext>
                </a:extLst>
              </p:cNvPr>
              <p:cNvGrpSpPr/>
              <p:nvPr/>
            </p:nvGrpSpPr>
            <p:grpSpPr>
              <a:xfrm>
                <a:off x="24351380" y="11544627"/>
                <a:ext cx="1269082" cy="237361"/>
                <a:chOff x="30427891" y="9431629"/>
                <a:chExt cx="1269082" cy="237361"/>
              </a:xfrm>
            </p:grpSpPr>
            <p:sp>
              <p:nvSpPr>
                <p:cNvPr id="1711" name="TextBox 1710">
                  <a:extLst>
                    <a:ext uri="{FF2B5EF4-FFF2-40B4-BE49-F238E27FC236}">
                      <a16:creationId xmlns:a16="http://schemas.microsoft.com/office/drawing/2014/main" id="{9942DC33-C46A-9F20-4DF0-90AF9E19A44F}"/>
                    </a:ext>
                  </a:extLst>
                </p:cNvPr>
                <p:cNvSpPr txBox="1"/>
                <p:nvPr/>
              </p:nvSpPr>
              <p:spPr>
                <a:xfrm>
                  <a:off x="30557892" y="943162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Last partial response</a:t>
                  </a:r>
                </a:p>
              </p:txBody>
            </p:sp>
            <p:sp>
              <p:nvSpPr>
                <p:cNvPr id="1712" name="Isosceles Triangle 1711">
                  <a:extLst>
                    <a:ext uri="{FF2B5EF4-FFF2-40B4-BE49-F238E27FC236}">
                      <a16:creationId xmlns:a16="http://schemas.microsoft.com/office/drawing/2014/main" id="{00369A0E-2E2E-D3F1-FBA4-42392B7ADEA9}"/>
                    </a:ext>
                  </a:extLst>
                </p:cNvPr>
                <p:cNvSpPr/>
                <p:nvPr/>
              </p:nvSpPr>
              <p:spPr>
                <a:xfrm>
                  <a:off x="30427891" y="9505309"/>
                  <a:ext cx="90000" cy="90000"/>
                </a:xfrm>
                <a:prstGeom prst="triangle">
                  <a:avLst/>
                </a:prstGeom>
                <a:solidFill>
                  <a:schemeClr val="tx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1716" name="Group 1715">
                <a:extLst>
                  <a:ext uri="{FF2B5EF4-FFF2-40B4-BE49-F238E27FC236}">
                    <a16:creationId xmlns:a16="http://schemas.microsoft.com/office/drawing/2014/main" id="{EED77770-47F0-4F23-2739-EC10DBEAC0B9}"/>
                  </a:ext>
                </a:extLst>
              </p:cNvPr>
              <p:cNvGrpSpPr/>
              <p:nvPr/>
            </p:nvGrpSpPr>
            <p:grpSpPr>
              <a:xfrm>
                <a:off x="24360766" y="11691335"/>
                <a:ext cx="1259696" cy="237361"/>
                <a:chOff x="24360766" y="11698071"/>
                <a:chExt cx="1259696" cy="237361"/>
              </a:xfrm>
            </p:grpSpPr>
            <p:sp>
              <p:nvSpPr>
                <p:cNvPr id="1713" name="Arrow: Pentagon 1712">
                  <a:extLst>
                    <a:ext uri="{FF2B5EF4-FFF2-40B4-BE49-F238E27FC236}">
                      <a16:creationId xmlns:a16="http://schemas.microsoft.com/office/drawing/2014/main" id="{AFD3EC68-99DE-33EB-B60F-6726A6DE652B}"/>
                    </a:ext>
                  </a:extLst>
                </p:cNvPr>
                <p:cNvSpPr/>
                <p:nvPr/>
              </p:nvSpPr>
              <p:spPr>
                <a:xfrm rot="5400000">
                  <a:off x="24349789" y="11779794"/>
                  <a:ext cx="95868" cy="73914"/>
                </a:xfrm>
                <a:prstGeom prst="homePlat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715" name="TextBox 1714">
                  <a:extLst>
                    <a:ext uri="{FF2B5EF4-FFF2-40B4-BE49-F238E27FC236}">
                      <a16:creationId xmlns:a16="http://schemas.microsoft.com/office/drawing/2014/main" id="{8A5F6384-4925-F471-6FDB-F01C5F3F121A}"/>
                    </a:ext>
                  </a:extLst>
                </p:cNvPr>
                <p:cNvSpPr txBox="1"/>
                <p:nvPr/>
              </p:nvSpPr>
              <p:spPr>
                <a:xfrm>
                  <a:off x="24481381" y="11698071"/>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Confirmed PSA</a:t>
                  </a:r>
                  <a:r>
                    <a:rPr lang="en-US" sz="800" baseline="-25000" dirty="0">
                      <a:latin typeface="Calibri" panose="020F0502020204030204" pitchFamily="34" charset="0"/>
                      <a:ea typeface="Calibri" panose="020F0502020204030204" pitchFamily="34" charset="0"/>
                      <a:cs typeface="Calibri" panose="020F0502020204030204" pitchFamily="34" charset="0"/>
                    </a:rPr>
                    <a:t>50</a:t>
                  </a:r>
                </a:p>
              </p:txBody>
            </p:sp>
          </p:grpSp>
          <p:grpSp>
            <p:nvGrpSpPr>
              <p:cNvPr id="1726" name="Group 1725">
                <a:extLst>
                  <a:ext uri="{FF2B5EF4-FFF2-40B4-BE49-F238E27FC236}">
                    <a16:creationId xmlns:a16="http://schemas.microsoft.com/office/drawing/2014/main" id="{A779EF91-34E3-EAFE-73E4-CD74ED5B5F31}"/>
                  </a:ext>
                </a:extLst>
              </p:cNvPr>
              <p:cNvGrpSpPr/>
              <p:nvPr/>
            </p:nvGrpSpPr>
            <p:grpSpPr>
              <a:xfrm>
                <a:off x="24354064" y="11838043"/>
                <a:ext cx="1266398" cy="237361"/>
                <a:chOff x="24354064" y="11831421"/>
                <a:chExt cx="1266398" cy="237361"/>
              </a:xfrm>
            </p:grpSpPr>
            <p:grpSp>
              <p:nvGrpSpPr>
                <p:cNvPr id="1723" name="Group 1722">
                  <a:extLst>
                    <a:ext uri="{FF2B5EF4-FFF2-40B4-BE49-F238E27FC236}">
                      <a16:creationId xmlns:a16="http://schemas.microsoft.com/office/drawing/2014/main" id="{CC077F36-CBE8-7132-8F68-DD6351F92F02}"/>
                    </a:ext>
                  </a:extLst>
                </p:cNvPr>
                <p:cNvGrpSpPr/>
                <p:nvPr/>
              </p:nvGrpSpPr>
              <p:grpSpPr>
                <a:xfrm>
                  <a:off x="24354064" y="11906901"/>
                  <a:ext cx="86400" cy="86400"/>
                  <a:chOff x="21592080" y="11783825"/>
                  <a:chExt cx="86400" cy="86400"/>
                </a:xfrm>
              </p:grpSpPr>
              <p:cxnSp>
                <p:nvCxnSpPr>
                  <p:cNvPr id="1720" name="Straight Connector 1719">
                    <a:extLst>
                      <a:ext uri="{FF2B5EF4-FFF2-40B4-BE49-F238E27FC236}">
                        <a16:creationId xmlns:a16="http://schemas.microsoft.com/office/drawing/2014/main" id="{1D1E302C-929C-7E5A-C962-440F6C7521AF}"/>
                      </a:ext>
                    </a:extLst>
                  </p:cNvPr>
                  <p:cNvCxnSpPr>
                    <a:cxnSpLocks/>
                  </p:cNvCxnSpPr>
                  <p:nvPr/>
                </p:nvCxnSpPr>
                <p:spPr>
                  <a:xfrm>
                    <a:off x="21632899" y="11784162"/>
                    <a:ext cx="0" cy="85725"/>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721" name="Straight Connector 1720">
                    <a:extLst>
                      <a:ext uri="{FF2B5EF4-FFF2-40B4-BE49-F238E27FC236}">
                        <a16:creationId xmlns:a16="http://schemas.microsoft.com/office/drawing/2014/main" id="{BDB3A396-243A-1C84-1C4B-901DB566C249}"/>
                      </a:ext>
                    </a:extLst>
                  </p:cNvPr>
                  <p:cNvCxnSpPr>
                    <a:cxnSpLocks/>
                  </p:cNvCxnSpPr>
                  <p:nvPr/>
                </p:nvCxnSpPr>
                <p:spPr>
                  <a:xfrm>
                    <a:off x="21592080" y="11791199"/>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722" name="Straight Connector 1721">
                    <a:extLst>
                      <a:ext uri="{FF2B5EF4-FFF2-40B4-BE49-F238E27FC236}">
                        <a16:creationId xmlns:a16="http://schemas.microsoft.com/office/drawing/2014/main" id="{6434EBAA-2FEF-273F-47C4-D62FD70F572C}"/>
                      </a:ext>
                    </a:extLst>
                  </p:cNvPr>
                  <p:cNvCxnSpPr>
                    <a:cxnSpLocks/>
                  </p:cNvCxnSpPr>
                  <p:nvPr/>
                </p:nvCxnSpPr>
                <p:spPr>
                  <a:xfrm rot="16560000">
                    <a:off x="21592080" y="11791199"/>
                    <a:ext cx="86400" cy="71651"/>
                  </a:xfrm>
                  <a:prstGeom prst="line">
                    <a:avLst/>
                  </a:prstGeom>
                  <a:ln w="12700"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sp>
              <p:nvSpPr>
                <p:cNvPr id="1725" name="TextBox 1724">
                  <a:extLst>
                    <a:ext uri="{FF2B5EF4-FFF2-40B4-BE49-F238E27FC236}">
                      <a16:creationId xmlns:a16="http://schemas.microsoft.com/office/drawing/2014/main" id="{305AC383-AE50-9E28-0C0C-2FB6D8A48237}"/>
                    </a:ext>
                  </a:extLst>
                </p:cNvPr>
                <p:cNvSpPr txBox="1"/>
                <p:nvPr/>
              </p:nvSpPr>
              <p:spPr>
                <a:xfrm>
                  <a:off x="24481381" y="11831421"/>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Progressive disease</a:t>
                  </a:r>
                </a:p>
              </p:txBody>
            </p:sp>
          </p:grpSp>
          <p:grpSp>
            <p:nvGrpSpPr>
              <p:cNvPr id="1730" name="Group 1729">
                <a:extLst>
                  <a:ext uri="{FF2B5EF4-FFF2-40B4-BE49-F238E27FC236}">
                    <a16:creationId xmlns:a16="http://schemas.microsoft.com/office/drawing/2014/main" id="{0614F46A-98BF-E723-E659-CA11538A63B1}"/>
                  </a:ext>
                </a:extLst>
              </p:cNvPr>
              <p:cNvGrpSpPr/>
              <p:nvPr/>
            </p:nvGrpSpPr>
            <p:grpSpPr>
              <a:xfrm>
                <a:off x="24359088" y="11984751"/>
                <a:ext cx="1261374" cy="237361"/>
                <a:chOff x="24359088" y="11998109"/>
                <a:chExt cx="1261374" cy="237361"/>
              </a:xfrm>
            </p:grpSpPr>
            <p:sp>
              <p:nvSpPr>
                <p:cNvPr id="1727" name="Freeform: Shape 1726">
                  <a:extLst>
                    <a:ext uri="{FF2B5EF4-FFF2-40B4-BE49-F238E27FC236}">
                      <a16:creationId xmlns:a16="http://schemas.microsoft.com/office/drawing/2014/main" id="{C76A8406-258D-64E3-B157-ACA4328DDB9B}"/>
                    </a:ext>
                  </a:extLst>
                </p:cNvPr>
                <p:cNvSpPr/>
                <p:nvPr/>
              </p:nvSpPr>
              <p:spPr>
                <a:xfrm>
                  <a:off x="24359088" y="12069164"/>
                  <a:ext cx="76200" cy="95250"/>
                </a:xfrm>
                <a:custGeom>
                  <a:avLst/>
                  <a:gdLst>
                    <a:gd name="csX0" fmla="*/ 0 w 76200"/>
                    <a:gd name="csY0" fmla="*/ 0 h 95250"/>
                    <a:gd name="csX1" fmla="*/ 76200 w 76200"/>
                    <a:gd name="csY1" fmla="*/ 50006 h 95250"/>
                    <a:gd name="csX2" fmla="*/ 7144 w 76200"/>
                    <a:gd name="csY2" fmla="*/ 95250 h 95250"/>
                  </a:gdLst>
                  <a:ahLst/>
                  <a:cxnLst>
                    <a:cxn ang="0">
                      <a:pos x="csX0" y="csY0"/>
                    </a:cxn>
                    <a:cxn ang="0">
                      <a:pos x="csX1" y="csY1"/>
                    </a:cxn>
                    <a:cxn ang="0">
                      <a:pos x="csX2" y="csY2"/>
                    </a:cxn>
                  </a:cxnLst>
                  <a:rect l="l" t="t" r="r" b="b"/>
                  <a:pathLst>
                    <a:path w="76200" h="95250">
                      <a:moveTo>
                        <a:pt x="0" y="0"/>
                      </a:moveTo>
                      <a:lnTo>
                        <a:pt x="76200" y="50006"/>
                      </a:lnTo>
                      <a:lnTo>
                        <a:pt x="7144" y="95250"/>
                      </a:lnTo>
                    </a:path>
                  </a:pathLst>
                </a:custGeom>
                <a:noFill/>
                <a:ln w="12700" cap="sq">
                  <a:solidFill>
                    <a:schemeClr val="tx1"/>
                  </a:solidFill>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729" name="TextBox 1728">
                  <a:extLst>
                    <a:ext uri="{FF2B5EF4-FFF2-40B4-BE49-F238E27FC236}">
                      <a16:creationId xmlns:a16="http://schemas.microsoft.com/office/drawing/2014/main" id="{875B3F3B-312E-FAC4-1C74-4EF8FA77EBE2}"/>
                    </a:ext>
                  </a:extLst>
                </p:cNvPr>
                <p:cNvSpPr txBox="1"/>
                <p:nvPr/>
              </p:nvSpPr>
              <p:spPr>
                <a:xfrm>
                  <a:off x="24481381" y="1199810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Ongoing treatment</a:t>
                  </a:r>
                </a:p>
              </p:txBody>
            </p:sp>
          </p:grpSp>
          <p:grpSp>
            <p:nvGrpSpPr>
              <p:cNvPr id="1734" name="Group 1733">
                <a:extLst>
                  <a:ext uri="{FF2B5EF4-FFF2-40B4-BE49-F238E27FC236}">
                    <a16:creationId xmlns:a16="http://schemas.microsoft.com/office/drawing/2014/main" id="{FD1ECBC5-8114-D140-52ED-0E7128F572D7}"/>
                  </a:ext>
                </a:extLst>
              </p:cNvPr>
              <p:cNvGrpSpPr/>
              <p:nvPr/>
            </p:nvGrpSpPr>
            <p:grpSpPr>
              <a:xfrm>
                <a:off x="24351947" y="12131459"/>
                <a:ext cx="1268515" cy="237361"/>
                <a:chOff x="24351947" y="12131459"/>
                <a:chExt cx="1268515" cy="237361"/>
              </a:xfrm>
            </p:grpSpPr>
            <p:sp>
              <p:nvSpPr>
                <p:cNvPr id="1731" name="Oval 1730">
                  <a:extLst>
                    <a:ext uri="{FF2B5EF4-FFF2-40B4-BE49-F238E27FC236}">
                      <a16:creationId xmlns:a16="http://schemas.microsoft.com/office/drawing/2014/main" id="{D1146619-2BE4-5F66-BF00-217289E48884}"/>
                    </a:ext>
                  </a:extLst>
                </p:cNvPr>
                <p:cNvSpPr/>
                <p:nvPr/>
              </p:nvSpPr>
              <p:spPr>
                <a:xfrm>
                  <a:off x="24351947" y="12204896"/>
                  <a:ext cx="90487" cy="90487"/>
                </a:xfrm>
                <a:prstGeom prst="ellipse">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733" name="TextBox 1732">
                  <a:extLst>
                    <a:ext uri="{FF2B5EF4-FFF2-40B4-BE49-F238E27FC236}">
                      <a16:creationId xmlns:a16="http://schemas.microsoft.com/office/drawing/2014/main" id="{528C416B-E6A5-9FE7-9467-725EE572AE69}"/>
                    </a:ext>
                  </a:extLst>
                </p:cNvPr>
                <p:cNvSpPr txBox="1"/>
                <p:nvPr/>
              </p:nvSpPr>
              <p:spPr>
                <a:xfrm>
                  <a:off x="24481381" y="12131459"/>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Off treatment</a:t>
                  </a:r>
                </a:p>
              </p:txBody>
            </p:sp>
          </p:grpSp>
        </p:grpSp>
        <p:sp>
          <p:nvSpPr>
            <p:cNvPr id="35" name="Star: 5 Points 34">
              <a:extLst>
                <a:ext uri="{FF2B5EF4-FFF2-40B4-BE49-F238E27FC236}">
                  <a16:creationId xmlns:a16="http://schemas.microsoft.com/office/drawing/2014/main" id="{14C90E98-ADA8-7170-342D-39C69B65C980}"/>
                </a:ext>
              </a:extLst>
            </p:cNvPr>
            <p:cNvSpPr/>
            <p:nvPr/>
          </p:nvSpPr>
          <p:spPr>
            <a:xfrm>
              <a:off x="24825199" y="11597438"/>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sp>
          <p:nvSpPr>
            <p:cNvPr id="36" name="TextBox 35">
              <a:extLst>
                <a:ext uri="{FF2B5EF4-FFF2-40B4-BE49-F238E27FC236}">
                  <a16:creationId xmlns:a16="http://schemas.microsoft.com/office/drawing/2014/main" id="{BE58704C-348B-5C7E-0CE3-8457203E80FC}"/>
                </a:ext>
              </a:extLst>
            </p:cNvPr>
            <p:cNvSpPr txBox="1"/>
            <p:nvPr/>
          </p:nvSpPr>
          <p:spPr>
            <a:xfrm>
              <a:off x="24963009" y="11550192"/>
              <a:ext cx="1139081" cy="237361"/>
            </a:xfrm>
            <a:prstGeom prst="rect">
              <a:avLst/>
            </a:prstGeom>
            <a:noFill/>
          </p:spPr>
          <p:txBody>
            <a:bodyPr wrap="none" lIns="0" tIns="0" rIns="0" bIns="0" rtlCol="0" anchor="ctr">
              <a:noAutofit/>
            </a:bodyPr>
            <a:lstStyle/>
            <a:p>
              <a:pPr algn="l">
                <a:lnSpc>
                  <a:spcPct val="90000"/>
                </a:lnSpc>
              </a:pPr>
              <a:r>
                <a:rPr lang="en-US" sz="800" dirty="0">
                  <a:latin typeface="Calibri" panose="020F0502020204030204" pitchFamily="34" charset="0"/>
                  <a:ea typeface="Calibri" panose="020F0502020204030204" pitchFamily="34" charset="0"/>
                  <a:cs typeface="Calibri" panose="020F0502020204030204" pitchFamily="34" charset="0"/>
                </a:rPr>
                <a:t>Measurable disease at baseline</a:t>
              </a:r>
            </a:p>
          </p:txBody>
        </p:sp>
      </p:grpSp>
      <p:sp>
        <p:nvSpPr>
          <p:cNvPr id="38" name="Star: 5 Points 37">
            <a:extLst>
              <a:ext uri="{FF2B5EF4-FFF2-40B4-BE49-F238E27FC236}">
                <a16:creationId xmlns:a16="http://schemas.microsoft.com/office/drawing/2014/main" id="{6989797B-0531-8FB6-726A-76516F18BE35}"/>
              </a:ext>
            </a:extLst>
          </p:cNvPr>
          <p:cNvSpPr/>
          <p:nvPr/>
        </p:nvSpPr>
        <p:spPr>
          <a:xfrm>
            <a:off x="19923789" y="11561303"/>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sp>
        <p:nvSpPr>
          <p:cNvPr id="41" name="Star: 5 Points 40">
            <a:extLst>
              <a:ext uri="{FF2B5EF4-FFF2-40B4-BE49-F238E27FC236}">
                <a16:creationId xmlns:a16="http://schemas.microsoft.com/office/drawing/2014/main" id="{7A103F8F-5FF5-0871-8E27-1C1CF148B1BF}"/>
              </a:ext>
            </a:extLst>
          </p:cNvPr>
          <p:cNvSpPr/>
          <p:nvPr/>
        </p:nvSpPr>
        <p:spPr>
          <a:xfrm>
            <a:off x="19923789" y="11739340"/>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sp>
        <p:nvSpPr>
          <p:cNvPr id="61" name="Star: 5 Points 60">
            <a:extLst>
              <a:ext uri="{FF2B5EF4-FFF2-40B4-BE49-F238E27FC236}">
                <a16:creationId xmlns:a16="http://schemas.microsoft.com/office/drawing/2014/main" id="{F16A4B80-AAB0-7BCC-C224-479D4CEAC825}"/>
              </a:ext>
            </a:extLst>
          </p:cNvPr>
          <p:cNvSpPr/>
          <p:nvPr/>
        </p:nvSpPr>
        <p:spPr>
          <a:xfrm>
            <a:off x="19923789" y="12088981"/>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sp>
        <p:nvSpPr>
          <p:cNvPr id="63" name="Star: 5 Points 62">
            <a:extLst>
              <a:ext uri="{FF2B5EF4-FFF2-40B4-BE49-F238E27FC236}">
                <a16:creationId xmlns:a16="http://schemas.microsoft.com/office/drawing/2014/main" id="{5CBE3A7F-EA43-09F9-59C6-D4BDEAB74600}"/>
              </a:ext>
            </a:extLst>
          </p:cNvPr>
          <p:cNvSpPr/>
          <p:nvPr/>
        </p:nvSpPr>
        <p:spPr>
          <a:xfrm>
            <a:off x="19923789" y="12267018"/>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sp>
        <p:nvSpPr>
          <p:cNvPr id="64" name="Star: 5 Points 63">
            <a:extLst>
              <a:ext uri="{FF2B5EF4-FFF2-40B4-BE49-F238E27FC236}">
                <a16:creationId xmlns:a16="http://schemas.microsoft.com/office/drawing/2014/main" id="{6DB9710F-C0B8-678C-DBD8-48416A4AF62B}"/>
              </a:ext>
            </a:extLst>
          </p:cNvPr>
          <p:cNvSpPr/>
          <p:nvPr/>
        </p:nvSpPr>
        <p:spPr>
          <a:xfrm>
            <a:off x="19923789" y="10689021"/>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sp>
        <p:nvSpPr>
          <p:cNvPr id="8" name="Star: 5 Points 7">
            <a:extLst>
              <a:ext uri="{FF2B5EF4-FFF2-40B4-BE49-F238E27FC236}">
                <a16:creationId xmlns:a16="http://schemas.microsoft.com/office/drawing/2014/main" id="{FBB47596-FCF1-BE4F-9533-FBECE935C30A}"/>
              </a:ext>
            </a:extLst>
          </p:cNvPr>
          <p:cNvSpPr/>
          <p:nvPr/>
        </p:nvSpPr>
        <p:spPr>
          <a:xfrm>
            <a:off x="19923789" y="11914525"/>
            <a:ext cx="118116" cy="119538"/>
          </a:xfrm>
          <a:prstGeom prst="star5">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p>
        </p:txBody>
      </p:sp>
      <p:sp>
        <p:nvSpPr>
          <p:cNvPr id="18" name="TextBox 17">
            <a:extLst>
              <a:ext uri="{FF2B5EF4-FFF2-40B4-BE49-F238E27FC236}">
                <a16:creationId xmlns:a16="http://schemas.microsoft.com/office/drawing/2014/main" id="{47C797B7-7890-4D5D-0821-2943B519927A}"/>
              </a:ext>
            </a:extLst>
          </p:cNvPr>
          <p:cNvSpPr txBox="1"/>
          <p:nvPr/>
        </p:nvSpPr>
        <p:spPr>
          <a:xfrm>
            <a:off x="2716927" y="15006585"/>
            <a:ext cx="6796088" cy="560130"/>
          </a:xfrm>
          <a:prstGeom prst="rect">
            <a:avLst/>
          </a:prstGeom>
          <a:noFill/>
        </p:spPr>
        <p:txBody>
          <a:bodyPr wrap="square" lIns="0" rtlCol="0">
            <a:noAutofit/>
          </a:bodyPr>
          <a:lstStyle/>
          <a:p>
            <a:pPr algn="l">
              <a:lnSpc>
                <a:spcPct val="90000"/>
              </a:lnSpc>
            </a:pPr>
            <a:r>
              <a:rPr lang="en-GB" sz="1400" dirty="0">
                <a:solidFill>
                  <a:schemeClr val="bg1"/>
                </a:solidFill>
                <a:latin typeface="Calibri" panose="020F0502020204030204" pitchFamily="34" charset="0"/>
                <a:ea typeface="Calibri" panose="020F0502020204030204" pitchFamily="34" charset="0"/>
                <a:cs typeface="Calibri" panose="020F0502020204030204" pitchFamily="34" charset="0"/>
              </a:rPr>
              <a:t>Copies of the supplementary materials obtained through the QR code are for personal use only and may not be reproduced.</a:t>
            </a:r>
            <a:endPar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pic>
        <p:nvPicPr>
          <p:cNvPr id="65" name="Picture 64">
            <a:extLst>
              <a:ext uri="{FF2B5EF4-FFF2-40B4-BE49-F238E27FC236}">
                <a16:creationId xmlns:a16="http://schemas.microsoft.com/office/drawing/2014/main" id="{9FDEA438-207A-170C-9B8D-6ACD5E5A6CC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76311" y="13891679"/>
            <a:ext cx="1512000" cy="1512000"/>
          </a:xfrm>
          <a:prstGeom prst="rect">
            <a:avLst/>
          </a:prstGeom>
        </p:spPr>
      </p:pic>
      <p:grpSp>
        <p:nvGrpSpPr>
          <p:cNvPr id="262" name="Group 261">
            <a:extLst>
              <a:ext uri="{FF2B5EF4-FFF2-40B4-BE49-F238E27FC236}">
                <a16:creationId xmlns:a16="http://schemas.microsoft.com/office/drawing/2014/main" id="{CEC28EE9-5A5B-DC32-0E1F-BE5EB19DA751}"/>
              </a:ext>
            </a:extLst>
          </p:cNvPr>
          <p:cNvGrpSpPr/>
          <p:nvPr/>
        </p:nvGrpSpPr>
        <p:grpSpPr>
          <a:xfrm>
            <a:off x="27035020" y="12435036"/>
            <a:ext cx="7439791" cy="2524386"/>
            <a:chOff x="27035020" y="12404572"/>
            <a:chExt cx="7439791" cy="2524386"/>
          </a:xfrm>
        </p:grpSpPr>
        <p:sp>
          <p:nvSpPr>
            <p:cNvPr id="217" name="TextBox 216">
              <a:extLst>
                <a:ext uri="{FF2B5EF4-FFF2-40B4-BE49-F238E27FC236}">
                  <a16:creationId xmlns:a16="http://schemas.microsoft.com/office/drawing/2014/main" id="{9B5CFE64-6508-E0C6-45D4-C8B7FB44267B}"/>
                </a:ext>
              </a:extLst>
            </p:cNvPr>
            <p:cNvSpPr txBox="1"/>
            <p:nvPr/>
          </p:nvSpPr>
          <p:spPr>
            <a:xfrm>
              <a:off x="27035020" y="12404572"/>
              <a:ext cx="1011292" cy="378979"/>
            </a:xfrm>
            <a:prstGeom prst="rect">
              <a:avLst/>
            </a:prstGeom>
            <a:noFill/>
          </p:spPr>
          <p:txBody>
            <a:bodyPr wrap="none" lIns="0" tIns="0" rIns="0" bIns="0" rtlCol="0" anchor="ctr">
              <a:noAutofit/>
            </a:bodyPr>
            <a:lstStyle>
              <a:defPPr>
                <a:defRPr kern="0"/>
              </a:defPPr>
              <a:lvl1pPr algn="l">
                <a:lnSpc>
                  <a:spcPct val="90000"/>
                </a:lnSpc>
                <a:defRPr sz="1400" b="1">
                  <a:latin typeface="+mn-lt"/>
                </a:defRPr>
              </a:lvl1pPr>
            </a:lstStyle>
            <a:p>
              <a:r>
                <a:rPr lang="en-US" dirty="0">
                  <a:latin typeface="Calibri" panose="020F0502020204030204" pitchFamily="34" charset="0"/>
                  <a:ea typeface="Calibri" panose="020F0502020204030204" pitchFamily="34" charset="0"/>
                  <a:cs typeface="Calibri" panose="020F0502020204030204" pitchFamily="34" charset="0"/>
                </a:rPr>
                <a:t>C) Part 2A</a:t>
              </a:r>
            </a:p>
          </p:txBody>
        </p:sp>
        <p:grpSp>
          <p:nvGrpSpPr>
            <p:cNvPr id="45" name="Group 44">
              <a:extLst>
                <a:ext uri="{FF2B5EF4-FFF2-40B4-BE49-F238E27FC236}">
                  <a16:creationId xmlns:a16="http://schemas.microsoft.com/office/drawing/2014/main" id="{BABCC322-E9D8-CF8D-26F7-88C56B865657}"/>
                </a:ext>
              </a:extLst>
            </p:cNvPr>
            <p:cNvGrpSpPr/>
            <p:nvPr/>
          </p:nvGrpSpPr>
          <p:grpSpPr>
            <a:xfrm>
              <a:off x="27485914" y="12723935"/>
              <a:ext cx="6988897" cy="2205023"/>
              <a:chOff x="27485914" y="12723935"/>
              <a:chExt cx="6988897" cy="2205023"/>
            </a:xfrm>
          </p:grpSpPr>
          <p:grpSp>
            <p:nvGrpSpPr>
              <p:cNvPr id="289" name="Group 288">
                <a:extLst>
                  <a:ext uri="{FF2B5EF4-FFF2-40B4-BE49-F238E27FC236}">
                    <a16:creationId xmlns:a16="http://schemas.microsoft.com/office/drawing/2014/main" id="{1E8AE530-5ECD-A275-DD0E-8DDA7A88CADB}"/>
                  </a:ext>
                </a:extLst>
              </p:cNvPr>
              <p:cNvGrpSpPr/>
              <p:nvPr/>
            </p:nvGrpSpPr>
            <p:grpSpPr>
              <a:xfrm>
                <a:off x="27485914" y="12723935"/>
                <a:ext cx="6988897" cy="2205023"/>
                <a:chOff x="27380036" y="12668180"/>
                <a:chExt cx="6988897" cy="2205023"/>
              </a:xfrm>
            </p:grpSpPr>
            <p:cxnSp>
              <p:nvCxnSpPr>
                <p:cNvPr id="225" name="Straight Connector 224">
                  <a:extLst>
                    <a:ext uri="{FF2B5EF4-FFF2-40B4-BE49-F238E27FC236}">
                      <a16:creationId xmlns:a16="http://schemas.microsoft.com/office/drawing/2014/main" id="{9A423793-0A96-689F-ABDF-F310DE4C7725}"/>
                    </a:ext>
                  </a:extLst>
                </p:cNvPr>
                <p:cNvCxnSpPr>
                  <a:cxnSpLocks/>
                </p:cNvCxnSpPr>
                <p:nvPr/>
              </p:nvCxnSpPr>
              <p:spPr>
                <a:xfrm>
                  <a:off x="27930683" y="1278553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8C4D6561-6DA3-87C9-11BD-9AE0F3EFF799}"/>
                    </a:ext>
                  </a:extLst>
                </p:cNvPr>
                <p:cNvCxnSpPr>
                  <a:cxnSpLocks/>
                </p:cNvCxnSpPr>
                <p:nvPr/>
              </p:nvCxnSpPr>
              <p:spPr>
                <a:xfrm>
                  <a:off x="27930683" y="12918684"/>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7" name="TextBox 226">
                  <a:extLst>
                    <a:ext uri="{FF2B5EF4-FFF2-40B4-BE49-F238E27FC236}">
                      <a16:creationId xmlns:a16="http://schemas.microsoft.com/office/drawing/2014/main" id="{8DADDA4B-9CEF-6016-3BFA-CBEA6489618C}"/>
                    </a:ext>
                  </a:extLst>
                </p:cNvPr>
                <p:cNvSpPr txBox="1"/>
                <p:nvPr/>
              </p:nvSpPr>
              <p:spPr>
                <a:xfrm>
                  <a:off x="27653532" y="12804625"/>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450</a:t>
                  </a:r>
                </a:p>
              </p:txBody>
            </p:sp>
            <p:cxnSp>
              <p:nvCxnSpPr>
                <p:cNvPr id="228" name="Straight Connector 227">
                  <a:extLst>
                    <a:ext uri="{FF2B5EF4-FFF2-40B4-BE49-F238E27FC236}">
                      <a16:creationId xmlns:a16="http://schemas.microsoft.com/office/drawing/2014/main" id="{B4AFE54F-393D-EC50-E9BA-7A88973E2F35}"/>
                    </a:ext>
                  </a:extLst>
                </p:cNvPr>
                <p:cNvCxnSpPr>
                  <a:cxnSpLocks/>
                </p:cNvCxnSpPr>
                <p:nvPr/>
              </p:nvCxnSpPr>
              <p:spPr>
                <a:xfrm>
                  <a:off x="27930683" y="131849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9" name="TextBox 228">
                  <a:extLst>
                    <a:ext uri="{FF2B5EF4-FFF2-40B4-BE49-F238E27FC236}">
                      <a16:creationId xmlns:a16="http://schemas.microsoft.com/office/drawing/2014/main" id="{AC97DB3D-A154-DD33-F5B4-9C4D35EC313E}"/>
                    </a:ext>
                  </a:extLst>
                </p:cNvPr>
                <p:cNvSpPr txBox="1"/>
                <p:nvPr/>
              </p:nvSpPr>
              <p:spPr>
                <a:xfrm>
                  <a:off x="27653532" y="13068603"/>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350</a:t>
                  </a:r>
                </a:p>
              </p:txBody>
            </p:sp>
            <p:cxnSp>
              <p:nvCxnSpPr>
                <p:cNvPr id="230" name="Straight Connector 229">
                  <a:extLst>
                    <a:ext uri="{FF2B5EF4-FFF2-40B4-BE49-F238E27FC236}">
                      <a16:creationId xmlns:a16="http://schemas.microsoft.com/office/drawing/2014/main" id="{AD13E14F-8583-1958-3F68-BE56404D02DB}"/>
                    </a:ext>
                  </a:extLst>
                </p:cNvPr>
                <p:cNvCxnSpPr>
                  <a:cxnSpLocks/>
                </p:cNvCxnSpPr>
                <p:nvPr/>
              </p:nvCxnSpPr>
              <p:spPr>
                <a:xfrm>
                  <a:off x="27930683" y="13318140"/>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31" name="TextBox 230">
                  <a:extLst>
                    <a:ext uri="{FF2B5EF4-FFF2-40B4-BE49-F238E27FC236}">
                      <a16:creationId xmlns:a16="http://schemas.microsoft.com/office/drawing/2014/main" id="{520A6035-FF61-0966-AF58-2B9F322F2B7A}"/>
                    </a:ext>
                  </a:extLst>
                </p:cNvPr>
                <p:cNvSpPr txBox="1"/>
                <p:nvPr/>
              </p:nvSpPr>
              <p:spPr>
                <a:xfrm>
                  <a:off x="27653532" y="13201614"/>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300</a:t>
                  </a:r>
                </a:p>
              </p:txBody>
            </p:sp>
            <p:cxnSp>
              <p:nvCxnSpPr>
                <p:cNvPr id="232" name="Straight Connector 231">
                  <a:extLst>
                    <a:ext uri="{FF2B5EF4-FFF2-40B4-BE49-F238E27FC236}">
                      <a16:creationId xmlns:a16="http://schemas.microsoft.com/office/drawing/2014/main" id="{43A489BE-DE02-7BCE-5F96-38C74FB00DCA}"/>
                    </a:ext>
                  </a:extLst>
                </p:cNvPr>
                <p:cNvCxnSpPr>
                  <a:cxnSpLocks/>
                </p:cNvCxnSpPr>
                <p:nvPr/>
              </p:nvCxnSpPr>
              <p:spPr>
                <a:xfrm>
                  <a:off x="27930683" y="13584444"/>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33" name="TextBox 232">
                  <a:extLst>
                    <a:ext uri="{FF2B5EF4-FFF2-40B4-BE49-F238E27FC236}">
                      <a16:creationId xmlns:a16="http://schemas.microsoft.com/office/drawing/2014/main" id="{CC9038B4-8711-47F7-19DE-FB147432D074}"/>
                    </a:ext>
                  </a:extLst>
                </p:cNvPr>
                <p:cNvSpPr txBox="1"/>
                <p:nvPr/>
              </p:nvSpPr>
              <p:spPr>
                <a:xfrm>
                  <a:off x="27653532" y="13467974"/>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200</a:t>
                  </a:r>
                </a:p>
              </p:txBody>
            </p:sp>
            <p:cxnSp>
              <p:nvCxnSpPr>
                <p:cNvPr id="235" name="Straight Connector 234">
                  <a:extLst>
                    <a:ext uri="{FF2B5EF4-FFF2-40B4-BE49-F238E27FC236}">
                      <a16:creationId xmlns:a16="http://schemas.microsoft.com/office/drawing/2014/main" id="{A4D46E2E-5C7B-EDA4-E26B-22626C5716CE}"/>
                    </a:ext>
                  </a:extLst>
                </p:cNvPr>
                <p:cNvCxnSpPr>
                  <a:cxnSpLocks/>
                </p:cNvCxnSpPr>
                <p:nvPr/>
              </p:nvCxnSpPr>
              <p:spPr>
                <a:xfrm>
                  <a:off x="27930683" y="14250204"/>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36" name="TextBox 235">
                  <a:extLst>
                    <a:ext uri="{FF2B5EF4-FFF2-40B4-BE49-F238E27FC236}">
                      <a16:creationId xmlns:a16="http://schemas.microsoft.com/office/drawing/2014/main" id="{7EE6CBBE-31ED-716F-AA78-E18846803399}"/>
                    </a:ext>
                  </a:extLst>
                </p:cNvPr>
                <p:cNvSpPr txBox="1"/>
                <p:nvPr/>
              </p:nvSpPr>
              <p:spPr>
                <a:xfrm>
                  <a:off x="27653532" y="1413166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cxnSp>
              <p:nvCxnSpPr>
                <p:cNvPr id="237" name="Straight Connector 236">
                  <a:extLst>
                    <a:ext uri="{FF2B5EF4-FFF2-40B4-BE49-F238E27FC236}">
                      <a16:creationId xmlns:a16="http://schemas.microsoft.com/office/drawing/2014/main" id="{70D0B552-136A-8B2E-4B69-4DE20B8B6C8C}"/>
                    </a:ext>
                  </a:extLst>
                </p:cNvPr>
                <p:cNvCxnSpPr>
                  <a:cxnSpLocks/>
                </p:cNvCxnSpPr>
                <p:nvPr/>
              </p:nvCxnSpPr>
              <p:spPr>
                <a:xfrm>
                  <a:off x="27930683" y="14383350"/>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38" name="TextBox 237">
                  <a:extLst>
                    <a:ext uri="{FF2B5EF4-FFF2-40B4-BE49-F238E27FC236}">
                      <a16:creationId xmlns:a16="http://schemas.microsoft.com/office/drawing/2014/main" id="{F45B1676-A504-5103-C461-89741AB4F2CF}"/>
                    </a:ext>
                  </a:extLst>
                </p:cNvPr>
                <p:cNvSpPr txBox="1"/>
                <p:nvPr/>
              </p:nvSpPr>
              <p:spPr>
                <a:xfrm>
                  <a:off x="27653532" y="14264670"/>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–100</a:t>
                  </a:r>
                </a:p>
              </p:txBody>
            </p:sp>
            <p:sp>
              <p:nvSpPr>
                <p:cNvPr id="239" name="TextBox 238">
                  <a:extLst>
                    <a:ext uri="{FF2B5EF4-FFF2-40B4-BE49-F238E27FC236}">
                      <a16:creationId xmlns:a16="http://schemas.microsoft.com/office/drawing/2014/main" id="{086D85A9-6C42-9FD4-1C56-63B0E1EFB57D}"/>
                    </a:ext>
                  </a:extLst>
                </p:cNvPr>
                <p:cNvSpPr txBox="1"/>
                <p:nvPr/>
              </p:nvSpPr>
              <p:spPr>
                <a:xfrm rot="16200000">
                  <a:off x="26694857" y="13470711"/>
                  <a:ext cx="1607720" cy="237361"/>
                </a:xfrm>
                <a:prstGeom prst="rect">
                  <a:avLst/>
                </a:prstGeom>
                <a:noFill/>
              </p:spPr>
              <p:txBody>
                <a:bodyPr wrap="none" lIns="0" tIns="0" rIns="0" bIns="0" rtlCol="0" anchor="ctr">
                  <a:noAutofit/>
                </a:bodyPr>
                <a:lstStyle/>
                <a:p>
                  <a:pPr algn="ctr">
                    <a:lnSpc>
                      <a:spcPct val="90000"/>
                    </a:lnSpc>
                  </a:pPr>
                  <a:r>
                    <a:rPr lang="en-US" sz="1000" b="1" dirty="0">
                      <a:latin typeface="Calibri" panose="020F0502020204030204" pitchFamily="34" charset="0"/>
                      <a:ea typeface="Calibri" panose="020F0502020204030204" pitchFamily="34" charset="0"/>
                      <a:cs typeface="Calibri" panose="020F0502020204030204" pitchFamily="34" charset="0"/>
                    </a:rPr>
                    <a:t>Change from</a:t>
                  </a:r>
                  <a:br>
                    <a:rPr lang="en-US" sz="1000" b="1" dirty="0">
                      <a:latin typeface="Calibri" panose="020F0502020204030204" pitchFamily="34" charset="0"/>
                      <a:ea typeface="Calibri" panose="020F0502020204030204" pitchFamily="34" charset="0"/>
                      <a:cs typeface="Calibri" panose="020F0502020204030204" pitchFamily="34" charset="0"/>
                    </a:rPr>
                  </a:br>
                  <a:r>
                    <a:rPr lang="en-US" sz="1000" b="1" dirty="0">
                      <a:latin typeface="Calibri" panose="020F0502020204030204" pitchFamily="34" charset="0"/>
                      <a:ea typeface="Calibri" panose="020F0502020204030204" pitchFamily="34" charset="0"/>
                      <a:cs typeface="Calibri" panose="020F0502020204030204" pitchFamily="34" charset="0"/>
                    </a:rPr>
                    <a:t>baseline in PSA value (%)</a:t>
                  </a:r>
                </a:p>
              </p:txBody>
            </p:sp>
            <p:cxnSp>
              <p:nvCxnSpPr>
                <p:cNvPr id="240" name="Straight Connector 239">
                  <a:extLst>
                    <a:ext uri="{FF2B5EF4-FFF2-40B4-BE49-F238E27FC236}">
                      <a16:creationId xmlns:a16="http://schemas.microsoft.com/office/drawing/2014/main" id="{09CE96D8-8E42-1DB7-8297-19764CD45116}"/>
                    </a:ext>
                  </a:extLst>
                </p:cNvPr>
                <p:cNvCxnSpPr>
                  <a:cxnSpLocks/>
                </p:cNvCxnSpPr>
                <p:nvPr/>
              </p:nvCxnSpPr>
              <p:spPr>
                <a:xfrm flipV="1">
                  <a:off x="27991512" y="12785276"/>
                  <a:ext cx="0" cy="1635574"/>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E3B33CE0-210E-B31C-A628-F5AD4F67728E}"/>
                    </a:ext>
                  </a:extLst>
                </p:cNvPr>
                <p:cNvCxnSpPr>
                  <a:cxnSpLocks/>
                </p:cNvCxnSpPr>
                <p:nvPr/>
              </p:nvCxnSpPr>
              <p:spPr>
                <a:xfrm>
                  <a:off x="27998738" y="14050657"/>
                  <a:ext cx="6206049" cy="0"/>
                </a:xfrm>
                <a:prstGeom prst="line">
                  <a:avLst/>
                </a:prstGeom>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29AE6945-CF38-E01F-ADEB-118B4393619B}"/>
                    </a:ext>
                  </a:extLst>
                </p:cNvPr>
                <p:cNvCxnSpPr>
                  <a:cxnSpLocks/>
                </p:cNvCxnSpPr>
                <p:nvPr/>
              </p:nvCxnSpPr>
              <p:spPr>
                <a:xfrm>
                  <a:off x="27998738" y="14250204"/>
                  <a:ext cx="6206049" cy="0"/>
                </a:xfrm>
                <a:prstGeom prst="line">
                  <a:avLst/>
                </a:prstGeom>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id="{2E74B6B0-C0C6-418A-3A8E-E1CECC609727}"/>
                    </a:ext>
                  </a:extLst>
                </p:cNvPr>
                <p:cNvCxnSpPr>
                  <a:cxnSpLocks/>
                </p:cNvCxnSpPr>
                <p:nvPr/>
              </p:nvCxnSpPr>
              <p:spPr>
                <a:xfrm>
                  <a:off x="27998738" y="14357498"/>
                  <a:ext cx="6206049" cy="0"/>
                </a:xfrm>
                <a:prstGeom prst="line">
                  <a:avLst/>
                </a:prstGeom>
                <a:ln w="9525" cap="sq">
                  <a:solidFill>
                    <a:schemeClr val="bg1">
                      <a:lumMod val="50000"/>
                    </a:schemeClr>
                  </a:solidFill>
                  <a:prstDash val="dash"/>
                  <a:miter lim="800000"/>
                  <a:tailEnd type="none"/>
                </a:ln>
              </p:spPr>
              <p:style>
                <a:lnRef idx="1">
                  <a:schemeClr val="accent1"/>
                </a:lnRef>
                <a:fillRef idx="0">
                  <a:schemeClr val="accent1"/>
                </a:fillRef>
                <a:effectRef idx="0">
                  <a:schemeClr val="accent1"/>
                </a:effectRef>
                <a:fontRef idx="minor">
                  <a:schemeClr val="tx1"/>
                </a:fontRef>
              </p:style>
            </p:cxnSp>
            <p:sp>
              <p:nvSpPr>
                <p:cNvPr id="245" name="TextBox 244">
                  <a:extLst>
                    <a:ext uri="{FF2B5EF4-FFF2-40B4-BE49-F238E27FC236}">
                      <a16:creationId xmlns:a16="http://schemas.microsoft.com/office/drawing/2014/main" id="{C5900245-0208-0510-6CEC-625D75B93DCB}"/>
                    </a:ext>
                  </a:extLst>
                </p:cNvPr>
                <p:cNvSpPr txBox="1"/>
                <p:nvPr/>
              </p:nvSpPr>
              <p:spPr>
                <a:xfrm>
                  <a:off x="27653532" y="12668180"/>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500</a:t>
                  </a:r>
                </a:p>
              </p:txBody>
            </p:sp>
            <p:sp>
              <p:nvSpPr>
                <p:cNvPr id="219" name="TextBox 218">
                  <a:extLst>
                    <a:ext uri="{FF2B5EF4-FFF2-40B4-BE49-F238E27FC236}">
                      <a16:creationId xmlns:a16="http://schemas.microsoft.com/office/drawing/2014/main" id="{8CE641A9-DF62-83C3-7DC7-4A1446CDF7B1}"/>
                    </a:ext>
                  </a:extLst>
                </p:cNvPr>
                <p:cNvSpPr txBox="1"/>
                <p:nvPr/>
              </p:nvSpPr>
              <p:spPr>
                <a:xfrm>
                  <a:off x="28159358" y="14635842"/>
                  <a:ext cx="6209575" cy="237361"/>
                </a:xfrm>
                <a:prstGeom prst="rect">
                  <a:avLst/>
                </a:prstGeom>
                <a:noFill/>
              </p:spPr>
              <p:txBody>
                <a:bodyPr wrap="none" lIns="0" tIns="0" rIns="0" bIns="0" rtlCol="0" anchor="ctr">
                  <a:noAutofit/>
                </a:bodyPr>
                <a:lstStyle/>
                <a:p>
                  <a:pPr algn="ctr">
                    <a:lnSpc>
                      <a:spcPct val="90000"/>
                    </a:lnSpc>
                  </a:pPr>
                  <a:r>
                    <a:rPr lang="en-US" sz="1000" b="1" dirty="0">
                      <a:latin typeface="Calibri" panose="020F0502020204030204" pitchFamily="34" charset="0"/>
                      <a:ea typeface="Calibri" panose="020F0502020204030204" pitchFamily="34" charset="0"/>
                      <a:cs typeface="Calibri" panose="020F0502020204030204" pitchFamily="34" charset="0"/>
                    </a:rPr>
                    <a:t>Weeks from first dose of any component of study treatment</a:t>
                  </a:r>
                </a:p>
              </p:txBody>
            </p:sp>
            <p:sp>
              <p:nvSpPr>
                <p:cNvPr id="223" name="TextBox 222">
                  <a:extLst>
                    <a:ext uri="{FF2B5EF4-FFF2-40B4-BE49-F238E27FC236}">
                      <a16:creationId xmlns:a16="http://schemas.microsoft.com/office/drawing/2014/main" id="{BAB8394E-FF0F-9D86-D6A4-C0F87B4275E1}"/>
                    </a:ext>
                  </a:extLst>
                </p:cNvPr>
                <p:cNvSpPr txBox="1"/>
                <p:nvPr/>
              </p:nvSpPr>
              <p:spPr>
                <a:xfrm>
                  <a:off x="33063802" y="12707454"/>
                  <a:ext cx="1199328" cy="237361"/>
                </a:xfrm>
                <a:prstGeom prst="rect">
                  <a:avLst/>
                </a:prstGeom>
                <a:noFill/>
              </p:spPr>
              <p:txBody>
                <a:bodyPr wrap="none" lIns="0" tIns="0" rIns="0" bIns="0" rtlCol="0" anchor="ctr">
                  <a:noAutofit/>
                </a:bodyPr>
                <a:lstStyle>
                  <a:defPPr>
                    <a:defRPr kern="0"/>
                  </a:defPPr>
                  <a:lvl1pPr algn="l">
                    <a:lnSpc>
                      <a:spcPct val="90000"/>
                    </a:lnSpc>
                    <a:defRPr sz="800">
                      <a:latin typeface="+mn-lt"/>
                    </a:defRPr>
                  </a:lvl1pPr>
                </a:lstStyle>
                <a:p>
                  <a:r>
                    <a:rPr lang="en-US" dirty="0">
                      <a:latin typeface="Calibri" panose="020F0502020204030204" pitchFamily="34" charset="0"/>
                      <a:ea typeface="Calibri" panose="020F0502020204030204" pitchFamily="34" charset="0"/>
                      <a:cs typeface="Calibri" panose="020F0502020204030204" pitchFamily="34" charset="0"/>
                    </a:rPr>
                    <a:t>Enzalutamide off treatment</a:t>
                  </a:r>
                </a:p>
              </p:txBody>
            </p:sp>
            <p:cxnSp>
              <p:nvCxnSpPr>
                <p:cNvPr id="246" name="Straight Connector 245">
                  <a:extLst>
                    <a:ext uri="{FF2B5EF4-FFF2-40B4-BE49-F238E27FC236}">
                      <a16:creationId xmlns:a16="http://schemas.microsoft.com/office/drawing/2014/main" id="{14F49477-8867-11D3-F7EF-747AB715CE04}"/>
                    </a:ext>
                  </a:extLst>
                </p:cNvPr>
                <p:cNvCxnSpPr>
                  <a:cxnSpLocks/>
                </p:cNvCxnSpPr>
                <p:nvPr/>
              </p:nvCxnSpPr>
              <p:spPr>
                <a:xfrm>
                  <a:off x="27930683" y="13051836"/>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7" name="TextBox 246">
                  <a:extLst>
                    <a:ext uri="{FF2B5EF4-FFF2-40B4-BE49-F238E27FC236}">
                      <a16:creationId xmlns:a16="http://schemas.microsoft.com/office/drawing/2014/main" id="{BC63859B-B0E6-8C3E-D17D-D5226FD6424D}"/>
                    </a:ext>
                  </a:extLst>
                </p:cNvPr>
                <p:cNvSpPr txBox="1"/>
                <p:nvPr/>
              </p:nvSpPr>
              <p:spPr>
                <a:xfrm>
                  <a:off x="27653532" y="12935254"/>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400</a:t>
                  </a:r>
                </a:p>
              </p:txBody>
            </p:sp>
            <p:cxnSp>
              <p:nvCxnSpPr>
                <p:cNvPr id="248" name="Straight Connector 247">
                  <a:extLst>
                    <a:ext uri="{FF2B5EF4-FFF2-40B4-BE49-F238E27FC236}">
                      <a16:creationId xmlns:a16="http://schemas.microsoft.com/office/drawing/2014/main" id="{86AFE632-181D-9506-124C-85B588C7B295}"/>
                    </a:ext>
                  </a:extLst>
                </p:cNvPr>
                <p:cNvCxnSpPr>
                  <a:cxnSpLocks/>
                </p:cNvCxnSpPr>
                <p:nvPr/>
              </p:nvCxnSpPr>
              <p:spPr>
                <a:xfrm>
                  <a:off x="27930683" y="13451292"/>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9" name="TextBox 248">
                  <a:extLst>
                    <a:ext uri="{FF2B5EF4-FFF2-40B4-BE49-F238E27FC236}">
                      <a16:creationId xmlns:a16="http://schemas.microsoft.com/office/drawing/2014/main" id="{4A3F0EE7-01A6-9C5C-C120-A7B32A3EEEDE}"/>
                    </a:ext>
                  </a:extLst>
                </p:cNvPr>
                <p:cNvSpPr txBox="1"/>
                <p:nvPr/>
              </p:nvSpPr>
              <p:spPr>
                <a:xfrm>
                  <a:off x="27653532" y="13334964"/>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250</a:t>
                  </a:r>
                </a:p>
              </p:txBody>
            </p:sp>
            <p:cxnSp>
              <p:nvCxnSpPr>
                <p:cNvPr id="251" name="Straight Connector 250">
                  <a:extLst>
                    <a:ext uri="{FF2B5EF4-FFF2-40B4-BE49-F238E27FC236}">
                      <a16:creationId xmlns:a16="http://schemas.microsoft.com/office/drawing/2014/main" id="{95E7E886-66AD-EE04-5AA6-D697381E6118}"/>
                    </a:ext>
                  </a:extLst>
                </p:cNvPr>
                <p:cNvCxnSpPr>
                  <a:cxnSpLocks/>
                </p:cNvCxnSpPr>
                <p:nvPr/>
              </p:nvCxnSpPr>
              <p:spPr>
                <a:xfrm>
                  <a:off x="27930683" y="13717596"/>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52" name="TextBox 251">
                  <a:extLst>
                    <a:ext uri="{FF2B5EF4-FFF2-40B4-BE49-F238E27FC236}">
                      <a16:creationId xmlns:a16="http://schemas.microsoft.com/office/drawing/2014/main" id="{F5100465-C246-1B69-7405-6F7E5AEF5F56}"/>
                    </a:ext>
                  </a:extLst>
                </p:cNvPr>
                <p:cNvSpPr txBox="1"/>
                <p:nvPr/>
              </p:nvSpPr>
              <p:spPr>
                <a:xfrm>
                  <a:off x="27653532" y="13601324"/>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150</a:t>
                  </a:r>
                </a:p>
              </p:txBody>
            </p:sp>
            <p:cxnSp>
              <p:nvCxnSpPr>
                <p:cNvPr id="253" name="Straight Connector 252">
                  <a:extLst>
                    <a:ext uri="{FF2B5EF4-FFF2-40B4-BE49-F238E27FC236}">
                      <a16:creationId xmlns:a16="http://schemas.microsoft.com/office/drawing/2014/main" id="{EC610AD5-510C-6232-70A3-E14C78DA635E}"/>
                    </a:ext>
                  </a:extLst>
                </p:cNvPr>
                <p:cNvCxnSpPr>
                  <a:cxnSpLocks/>
                </p:cNvCxnSpPr>
                <p:nvPr/>
              </p:nvCxnSpPr>
              <p:spPr>
                <a:xfrm>
                  <a:off x="27930683" y="1385074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54" name="TextBox 253">
                  <a:extLst>
                    <a:ext uri="{FF2B5EF4-FFF2-40B4-BE49-F238E27FC236}">
                      <a16:creationId xmlns:a16="http://schemas.microsoft.com/office/drawing/2014/main" id="{8E9E20FE-6CF0-B69E-FE1D-3111A32624FA}"/>
                    </a:ext>
                  </a:extLst>
                </p:cNvPr>
                <p:cNvSpPr txBox="1"/>
                <p:nvPr/>
              </p:nvSpPr>
              <p:spPr>
                <a:xfrm>
                  <a:off x="27653532" y="13729911"/>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100</a:t>
                  </a:r>
                </a:p>
              </p:txBody>
            </p:sp>
            <p:cxnSp>
              <p:nvCxnSpPr>
                <p:cNvPr id="255" name="Straight Connector 254">
                  <a:extLst>
                    <a:ext uri="{FF2B5EF4-FFF2-40B4-BE49-F238E27FC236}">
                      <a16:creationId xmlns:a16="http://schemas.microsoft.com/office/drawing/2014/main" id="{85D3EC9F-2DDD-F95E-167C-F0DB8569B7A4}"/>
                    </a:ext>
                  </a:extLst>
                </p:cNvPr>
                <p:cNvCxnSpPr>
                  <a:cxnSpLocks/>
                </p:cNvCxnSpPr>
                <p:nvPr/>
              </p:nvCxnSpPr>
              <p:spPr>
                <a:xfrm>
                  <a:off x="27930683" y="13983900"/>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56" name="TextBox 255">
                  <a:extLst>
                    <a:ext uri="{FF2B5EF4-FFF2-40B4-BE49-F238E27FC236}">
                      <a16:creationId xmlns:a16="http://schemas.microsoft.com/office/drawing/2014/main" id="{4C5AEF6F-21E5-2FF9-0358-14EE1FBDAC7A}"/>
                    </a:ext>
                  </a:extLst>
                </p:cNvPr>
                <p:cNvSpPr txBox="1"/>
                <p:nvPr/>
              </p:nvSpPr>
              <p:spPr>
                <a:xfrm>
                  <a:off x="27653532" y="13867343"/>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cxnSp>
              <p:nvCxnSpPr>
                <p:cNvPr id="257" name="Straight Connector 256">
                  <a:extLst>
                    <a:ext uri="{FF2B5EF4-FFF2-40B4-BE49-F238E27FC236}">
                      <a16:creationId xmlns:a16="http://schemas.microsoft.com/office/drawing/2014/main" id="{09F78685-138C-3464-DD2A-EC986B2528CD}"/>
                    </a:ext>
                  </a:extLst>
                </p:cNvPr>
                <p:cNvCxnSpPr>
                  <a:cxnSpLocks/>
                </p:cNvCxnSpPr>
                <p:nvPr/>
              </p:nvCxnSpPr>
              <p:spPr>
                <a:xfrm>
                  <a:off x="27930683" y="14117052"/>
                  <a:ext cx="62748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58" name="TextBox 257">
                  <a:extLst>
                    <a:ext uri="{FF2B5EF4-FFF2-40B4-BE49-F238E27FC236}">
                      <a16:creationId xmlns:a16="http://schemas.microsoft.com/office/drawing/2014/main" id="{859CF5C5-C72F-126B-AC31-633D360FF541}"/>
                    </a:ext>
                  </a:extLst>
                </p:cNvPr>
                <p:cNvSpPr txBox="1"/>
                <p:nvPr/>
              </p:nvSpPr>
              <p:spPr>
                <a:xfrm>
                  <a:off x="27653532" y="13998312"/>
                  <a:ext cx="238765" cy="237361"/>
                </a:xfrm>
                <a:prstGeom prst="rect">
                  <a:avLst/>
                </a:prstGeom>
                <a:noFill/>
              </p:spPr>
              <p:txBody>
                <a:bodyPr wrap="none" lIns="0" tIns="0" rIns="0" bIns="0" rtlCol="0" anchor="ctr">
                  <a:noAutofit/>
                </a:bodyPr>
                <a:lstStyle/>
                <a:p>
                  <a:pPr algn="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0</a:t>
                  </a:r>
                </a:p>
              </p:txBody>
            </p:sp>
            <p:cxnSp>
              <p:nvCxnSpPr>
                <p:cNvPr id="260" name="Straight Connector 259">
                  <a:extLst>
                    <a:ext uri="{FF2B5EF4-FFF2-40B4-BE49-F238E27FC236}">
                      <a16:creationId xmlns:a16="http://schemas.microsoft.com/office/drawing/2014/main" id="{F6417479-EADC-9942-B7B3-7769338F59C7}"/>
                    </a:ext>
                  </a:extLst>
                </p:cNvPr>
                <p:cNvCxnSpPr>
                  <a:cxnSpLocks/>
                </p:cNvCxnSpPr>
                <p:nvPr/>
              </p:nvCxnSpPr>
              <p:spPr>
                <a:xfrm>
                  <a:off x="27997358" y="14421450"/>
                  <a:ext cx="6204536"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65" name="TextBox 264">
                  <a:extLst>
                    <a:ext uri="{FF2B5EF4-FFF2-40B4-BE49-F238E27FC236}">
                      <a16:creationId xmlns:a16="http://schemas.microsoft.com/office/drawing/2014/main" id="{59C51313-7642-AFB8-EA57-2BDDBABF04BE}"/>
                    </a:ext>
                  </a:extLst>
                </p:cNvPr>
                <p:cNvSpPr txBox="1"/>
                <p:nvPr/>
              </p:nvSpPr>
              <p:spPr>
                <a:xfrm>
                  <a:off x="28182169"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0</a:t>
                  </a:r>
                </a:p>
              </p:txBody>
            </p:sp>
            <p:cxnSp>
              <p:nvCxnSpPr>
                <p:cNvPr id="264" name="Straight Connector 263">
                  <a:extLst>
                    <a:ext uri="{FF2B5EF4-FFF2-40B4-BE49-F238E27FC236}">
                      <a16:creationId xmlns:a16="http://schemas.microsoft.com/office/drawing/2014/main" id="{59A92624-46E7-3865-DD2A-CE3710E4F097}"/>
                    </a:ext>
                  </a:extLst>
                </p:cNvPr>
                <p:cNvCxnSpPr>
                  <a:cxnSpLocks/>
                </p:cNvCxnSpPr>
                <p:nvPr/>
              </p:nvCxnSpPr>
              <p:spPr>
                <a:xfrm rot="16200000">
                  <a:off x="28274551" y="144547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66" name="TextBox 265">
                  <a:extLst>
                    <a:ext uri="{FF2B5EF4-FFF2-40B4-BE49-F238E27FC236}">
                      <a16:creationId xmlns:a16="http://schemas.microsoft.com/office/drawing/2014/main" id="{B8ECA599-EE08-883E-95F8-CE19C3F4E06D}"/>
                    </a:ext>
                  </a:extLst>
                </p:cNvPr>
                <p:cNvSpPr txBox="1"/>
                <p:nvPr/>
              </p:nvSpPr>
              <p:spPr>
                <a:xfrm>
                  <a:off x="28751288"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a:t>
                  </a:r>
                </a:p>
              </p:txBody>
            </p:sp>
            <p:cxnSp>
              <p:nvCxnSpPr>
                <p:cNvPr id="267" name="Straight Connector 266">
                  <a:extLst>
                    <a:ext uri="{FF2B5EF4-FFF2-40B4-BE49-F238E27FC236}">
                      <a16:creationId xmlns:a16="http://schemas.microsoft.com/office/drawing/2014/main" id="{C36F2408-3C05-E720-8707-7986C50AEDC7}"/>
                    </a:ext>
                  </a:extLst>
                </p:cNvPr>
                <p:cNvCxnSpPr>
                  <a:cxnSpLocks/>
                </p:cNvCxnSpPr>
                <p:nvPr/>
              </p:nvCxnSpPr>
              <p:spPr>
                <a:xfrm rot="16200000">
                  <a:off x="28839622" y="144547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68" name="TextBox 267">
                  <a:extLst>
                    <a:ext uri="{FF2B5EF4-FFF2-40B4-BE49-F238E27FC236}">
                      <a16:creationId xmlns:a16="http://schemas.microsoft.com/office/drawing/2014/main" id="{DE0DF17B-81D4-A6B9-D3BE-03F1B0A06461}"/>
                    </a:ext>
                  </a:extLst>
                </p:cNvPr>
                <p:cNvSpPr txBox="1"/>
                <p:nvPr/>
              </p:nvSpPr>
              <p:spPr>
                <a:xfrm>
                  <a:off x="29315644"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20</a:t>
                  </a:r>
                </a:p>
              </p:txBody>
            </p:sp>
            <p:cxnSp>
              <p:nvCxnSpPr>
                <p:cNvPr id="269" name="Straight Connector 268">
                  <a:extLst>
                    <a:ext uri="{FF2B5EF4-FFF2-40B4-BE49-F238E27FC236}">
                      <a16:creationId xmlns:a16="http://schemas.microsoft.com/office/drawing/2014/main" id="{04B48E93-69F9-27E8-4CD6-E596BDEF2A5D}"/>
                    </a:ext>
                  </a:extLst>
                </p:cNvPr>
                <p:cNvCxnSpPr>
                  <a:cxnSpLocks/>
                </p:cNvCxnSpPr>
                <p:nvPr/>
              </p:nvCxnSpPr>
              <p:spPr>
                <a:xfrm rot="16200000">
                  <a:off x="29404693" y="144547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70" name="TextBox 269">
                  <a:extLst>
                    <a:ext uri="{FF2B5EF4-FFF2-40B4-BE49-F238E27FC236}">
                      <a16:creationId xmlns:a16="http://schemas.microsoft.com/office/drawing/2014/main" id="{F243D5C9-CB2B-5507-2F47-135692C480C1}"/>
                    </a:ext>
                  </a:extLst>
                </p:cNvPr>
                <p:cNvSpPr txBox="1"/>
                <p:nvPr/>
              </p:nvSpPr>
              <p:spPr>
                <a:xfrm>
                  <a:off x="29880000"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30</a:t>
                  </a:r>
                </a:p>
              </p:txBody>
            </p:sp>
            <p:cxnSp>
              <p:nvCxnSpPr>
                <p:cNvPr id="271" name="Straight Connector 270">
                  <a:extLst>
                    <a:ext uri="{FF2B5EF4-FFF2-40B4-BE49-F238E27FC236}">
                      <a16:creationId xmlns:a16="http://schemas.microsoft.com/office/drawing/2014/main" id="{1C36AE14-1896-8899-8661-660A589DCA86}"/>
                    </a:ext>
                  </a:extLst>
                </p:cNvPr>
                <p:cNvCxnSpPr>
                  <a:cxnSpLocks/>
                </p:cNvCxnSpPr>
                <p:nvPr/>
              </p:nvCxnSpPr>
              <p:spPr>
                <a:xfrm rot="16200000">
                  <a:off x="29969764" y="144547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72" name="TextBox 271">
                  <a:extLst>
                    <a:ext uri="{FF2B5EF4-FFF2-40B4-BE49-F238E27FC236}">
                      <a16:creationId xmlns:a16="http://schemas.microsoft.com/office/drawing/2014/main" id="{343E0985-AEC3-53CF-5586-57719A9DAC73}"/>
                    </a:ext>
                  </a:extLst>
                </p:cNvPr>
                <p:cNvSpPr txBox="1"/>
                <p:nvPr/>
              </p:nvSpPr>
              <p:spPr>
                <a:xfrm>
                  <a:off x="30441975"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40</a:t>
                  </a:r>
                </a:p>
              </p:txBody>
            </p:sp>
            <p:cxnSp>
              <p:nvCxnSpPr>
                <p:cNvPr id="273" name="Straight Connector 272">
                  <a:extLst>
                    <a:ext uri="{FF2B5EF4-FFF2-40B4-BE49-F238E27FC236}">
                      <a16:creationId xmlns:a16="http://schemas.microsoft.com/office/drawing/2014/main" id="{4FFF2FCB-1550-BBDE-3C76-75D60823D62F}"/>
                    </a:ext>
                  </a:extLst>
                </p:cNvPr>
                <p:cNvCxnSpPr>
                  <a:cxnSpLocks/>
                </p:cNvCxnSpPr>
                <p:nvPr/>
              </p:nvCxnSpPr>
              <p:spPr>
                <a:xfrm rot="16200000">
                  <a:off x="30534835" y="144547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74" name="TextBox 273">
                  <a:extLst>
                    <a:ext uri="{FF2B5EF4-FFF2-40B4-BE49-F238E27FC236}">
                      <a16:creationId xmlns:a16="http://schemas.microsoft.com/office/drawing/2014/main" id="{E38E138B-6A14-120B-ADA1-C23A7E1CED99}"/>
                    </a:ext>
                  </a:extLst>
                </p:cNvPr>
                <p:cNvSpPr txBox="1"/>
                <p:nvPr/>
              </p:nvSpPr>
              <p:spPr>
                <a:xfrm>
                  <a:off x="31006331"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50</a:t>
                  </a:r>
                </a:p>
              </p:txBody>
            </p:sp>
            <p:cxnSp>
              <p:nvCxnSpPr>
                <p:cNvPr id="275" name="Straight Connector 274">
                  <a:extLst>
                    <a:ext uri="{FF2B5EF4-FFF2-40B4-BE49-F238E27FC236}">
                      <a16:creationId xmlns:a16="http://schemas.microsoft.com/office/drawing/2014/main" id="{9B22006E-C4F3-D8AC-AF5A-FD2942010E9A}"/>
                    </a:ext>
                  </a:extLst>
                </p:cNvPr>
                <p:cNvCxnSpPr>
                  <a:cxnSpLocks/>
                </p:cNvCxnSpPr>
                <p:nvPr/>
              </p:nvCxnSpPr>
              <p:spPr>
                <a:xfrm rot="16200000">
                  <a:off x="31099906" y="144547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76" name="TextBox 275">
                  <a:extLst>
                    <a:ext uri="{FF2B5EF4-FFF2-40B4-BE49-F238E27FC236}">
                      <a16:creationId xmlns:a16="http://schemas.microsoft.com/office/drawing/2014/main" id="{59FB1B2A-77AD-EA7A-5378-6828C27BCF7E}"/>
                    </a:ext>
                  </a:extLst>
                </p:cNvPr>
                <p:cNvSpPr txBox="1"/>
                <p:nvPr/>
              </p:nvSpPr>
              <p:spPr>
                <a:xfrm>
                  <a:off x="31570687"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60</a:t>
                  </a:r>
                </a:p>
              </p:txBody>
            </p:sp>
            <p:cxnSp>
              <p:nvCxnSpPr>
                <p:cNvPr id="277" name="Straight Connector 276">
                  <a:extLst>
                    <a:ext uri="{FF2B5EF4-FFF2-40B4-BE49-F238E27FC236}">
                      <a16:creationId xmlns:a16="http://schemas.microsoft.com/office/drawing/2014/main" id="{354F44D0-D979-D9BA-F66A-29B997541555}"/>
                    </a:ext>
                  </a:extLst>
                </p:cNvPr>
                <p:cNvCxnSpPr>
                  <a:cxnSpLocks/>
                </p:cNvCxnSpPr>
                <p:nvPr/>
              </p:nvCxnSpPr>
              <p:spPr>
                <a:xfrm rot="16200000">
                  <a:off x="31664977" y="144547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78" name="TextBox 277">
                  <a:extLst>
                    <a:ext uri="{FF2B5EF4-FFF2-40B4-BE49-F238E27FC236}">
                      <a16:creationId xmlns:a16="http://schemas.microsoft.com/office/drawing/2014/main" id="{A9891ECF-08A6-8F88-AEE0-6C411AB7BCF9}"/>
                    </a:ext>
                  </a:extLst>
                </p:cNvPr>
                <p:cNvSpPr txBox="1"/>
                <p:nvPr/>
              </p:nvSpPr>
              <p:spPr>
                <a:xfrm>
                  <a:off x="32135044"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70</a:t>
                  </a:r>
                </a:p>
              </p:txBody>
            </p:sp>
            <p:cxnSp>
              <p:nvCxnSpPr>
                <p:cNvPr id="279" name="Straight Connector 278">
                  <a:extLst>
                    <a:ext uri="{FF2B5EF4-FFF2-40B4-BE49-F238E27FC236}">
                      <a16:creationId xmlns:a16="http://schemas.microsoft.com/office/drawing/2014/main" id="{9733BF9F-1236-1403-6CC5-ECDAC6859269}"/>
                    </a:ext>
                  </a:extLst>
                </p:cNvPr>
                <p:cNvCxnSpPr>
                  <a:cxnSpLocks/>
                </p:cNvCxnSpPr>
                <p:nvPr/>
              </p:nvCxnSpPr>
              <p:spPr>
                <a:xfrm rot="16200000">
                  <a:off x="32230048" y="144547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80" name="TextBox 279">
                  <a:extLst>
                    <a:ext uri="{FF2B5EF4-FFF2-40B4-BE49-F238E27FC236}">
                      <a16:creationId xmlns:a16="http://schemas.microsoft.com/office/drawing/2014/main" id="{70005E2F-BDDE-C63E-3712-0B4CF678EBB2}"/>
                    </a:ext>
                  </a:extLst>
                </p:cNvPr>
                <p:cNvSpPr txBox="1"/>
                <p:nvPr/>
              </p:nvSpPr>
              <p:spPr>
                <a:xfrm>
                  <a:off x="32699400"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80</a:t>
                  </a:r>
                </a:p>
              </p:txBody>
            </p:sp>
            <p:cxnSp>
              <p:nvCxnSpPr>
                <p:cNvPr id="281" name="Straight Connector 280">
                  <a:extLst>
                    <a:ext uri="{FF2B5EF4-FFF2-40B4-BE49-F238E27FC236}">
                      <a16:creationId xmlns:a16="http://schemas.microsoft.com/office/drawing/2014/main" id="{57E6B4DB-E02C-484C-87BE-A9EC38F13512}"/>
                    </a:ext>
                  </a:extLst>
                </p:cNvPr>
                <p:cNvCxnSpPr>
                  <a:cxnSpLocks/>
                </p:cNvCxnSpPr>
                <p:nvPr/>
              </p:nvCxnSpPr>
              <p:spPr>
                <a:xfrm rot="16200000">
                  <a:off x="32795119" y="144547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82" name="TextBox 281">
                  <a:extLst>
                    <a:ext uri="{FF2B5EF4-FFF2-40B4-BE49-F238E27FC236}">
                      <a16:creationId xmlns:a16="http://schemas.microsoft.com/office/drawing/2014/main" id="{5C2BF585-8DAC-3278-6A17-65FE0A0AC334}"/>
                    </a:ext>
                  </a:extLst>
                </p:cNvPr>
                <p:cNvSpPr txBox="1"/>
                <p:nvPr/>
              </p:nvSpPr>
              <p:spPr>
                <a:xfrm>
                  <a:off x="33261375"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90</a:t>
                  </a:r>
                </a:p>
              </p:txBody>
            </p:sp>
            <p:cxnSp>
              <p:nvCxnSpPr>
                <p:cNvPr id="283" name="Straight Connector 282">
                  <a:extLst>
                    <a:ext uri="{FF2B5EF4-FFF2-40B4-BE49-F238E27FC236}">
                      <a16:creationId xmlns:a16="http://schemas.microsoft.com/office/drawing/2014/main" id="{FCED759C-A40D-1FB5-DF38-8C677220F8DF}"/>
                    </a:ext>
                  </a:extLst>
                </p:cNvPr>
                <p:cNvCxnSpPr>
                  <a:cxnSpLocks/>
                </p:cNvCxnSpPr>
                <p:nvPr/>
              </p:nvCxnSpPr>
              <p:spPr>
                <a:xfrm rot="16200000">
                  <a:off x="33360190" y="144547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84" name="TextBox 283">
                  <a:extLst>
                    <a:ext uri="{FF2B5EF4-FFF2-40B4-BE49-F238E27FC236}">
                      <a16:creationId xmlns:a16="http://schemas.microsoft.com/office/drawing/2014/main" id="{1F74A8BF-474B-C14A-E07C-C38BDD2496EB}"/>
                    </a:ext>
                  </a:extLst>
                </p:cNvPr>
                <p:cNvSpPr txBox="1"/>
                <p:nvPr/>
              </p:nvSpPr>
              <p:spPr>
                <a:xfrm>
                  <a:off x="33832875" y="14442849"/>
                  <a:ext cx="238765" cy="237361"/>
                </a:xfrm>
                <a:prstGeom prst="rect">
                  <a:avLst/>
                </a:prstGeom>
                <a:noFill/>
              </p:spPr>
              <p:txBody>
                <a:bodyPr wrap="none" lIns="0" tIns="0" rIns="0" bIns="0" rtlCol="0" anchor="ctr">
                  <a:noAutofit/>
                </a:bodyPr>
                <a:lstStyle/>
                <a:p>
                  <a:pPr algn="ctr">
                    <a:lnSpc>
                      <a:spcPct val="90000"/>
                    </a:lnSpc>
                  </a:pPr>
                  <a:r>
                    <a:rPr lang="en-US" sz="1000" dirty="0">
                      <a:latin typeface="Calibri" panose="020F0502020204030204" pitchFamily="34" charset="0"/>
                      <a:ea typeface="Calibri" panose="020F0502020204030204" pitchFamily="34" charset="0"/>
                      <a:cs typeface="Calibri" panose="020F0502020204030204" pitchFamily="34" charset="0"/>
                    </a:rPr>
                    <a:t>100</a:t>
                  </a:r>
                </a:p>
              </p:txBody>
            </p:sp>
            <p:cxnSp>
              <p:nvCxnSpPr>
                <p:cNvPr id="285" name="Straight Connector 284">
                  <a:extLst>
                    <a:ext uri="{FF2B5EF4-FFF2-40B4-BE49-F238E27FC236}">
                      <a16:creationId xmlns:a16="http://schemas.microsoft.com/office/drawing/2014/main" id="{BBB66154-432C-FCA9-5058-F16463CBFD97}"/>
                    </a:ext>
                  </a:extLst>
                </p:cNvPr>
                <p:cNvCxnSpPr>
                  <a:cxnSpLocks/>
                </p:cNvCxnSpPr>
                <p:nvPr/>
              </p:nvCxnSpPr>
              <p:spPr>
                <a:xfrm rot="16200000">
                  <a:off x="33925257" y="14454788"/>
                  <a:ext cx="54000"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87" name="TextBox 286">
                  <a:extLst>
                    <a:ext uri="{FF2B5EF4-FFF2-40B4-BE49-F238E27FC236}">
                      <a16:creationId xmlns:a16="http://schemas.microsoft.com/office/drawing/2014/main" id="{260A9F67-6BD6-D5F8-500B-1C64CD175259}"/>
                    </a:ext>
                  </a:extLst>
                </p:cNvPr>
                <p:cNvSpPr txBox="1"/>
                <p:nvPr/>
              </p:nvSpPr>
              <p:spPr>
                <a:xfrm>
                  <a:off x="33063802" y="12882714"/>
                  <a:ext cx="1199328" cy="237361"/>
                </a:xfrm>
                <a:prstGeom prst="rect">
                  <a:avLst/>
                </a:prstGeom>
                <a:noFill/>
              </p:spPr>
              <p:txBody>
                <a:bodyPr wrap="none" lIns="0" tIns="0" rIns="0" bIns="0" rtlCol="0" anchor="ctr">
                  <a:noAutofit/>
                </a:bodyPr>
                <a:lstStyle>
                  <a:defPPr>
                    <a:defRPr kern="0"/>
                  </a:defPPr>
                  <a:lvl1pPr algn="l">
                    <a:lnSpc>
                      <a:spcPct val="90000"/>
                    </a:lnSpc>
                    <a:defRPr sz="800">
                      <a:latin typeface="+mn-lt"/>
                    </a:defRPr>
                  </a:lvl1pPr>
                </a:lstStyle>
                <a:p>
                  <a:r>
                    <a:rPr lang="en-US" dirty="0">
                      <a:latin typeface="Calibri" panose="020F0502020204030204" pitchFamily="34" charset="0"/>
                      <a:ea typeface="Calibri" panose="020F0502020204030204" pitchFamily="34" charset="0"/>
                      <a:cs typeface="Calibri" panose="020F0502020204030204" pitchFamily="34" charset="0"/>
                    </a:rPr>
                    <a:t>Mevrometostat off treatment</a:t>
                  </a:r>
                </a:p>
              </p:txBody>
            </p:sp>
          </p:grpSp>
          <p:sp>
            <p:nvSpPr>
              <p:cNvPr id="405" name="Rectangle 404">
                <a:extLst>
                  <a:ext uri="{FF2B5EF4-FFF2-40B4-BE49-F238E27FC236}">
                    <a16:creationId xmlns:a16="http://schemas.microsoft.com/office/drawing/2014/main" id="{39B952EA-5C59-87B4-0B34-608E2C4E7A76}"/>
                  </a:ext>
                </a:extLst>
              </p:cNvPr>
              <p:cNvSpPr/>
              <p:nvPr/>
            </p:nvSpPr>
            <p:spPr>
              <a:xfrm>
                <a:off x="33046138" y="12861225"/>
                <a:ext cx="61200"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462" name="Freeform 5">
                <a:extLst>
                  <a:ext uri="{FF2B5EF4-FFF2-40B4-BE49-F238E27FC236}">
                    <a16:creationId xmlns:a16="http://schemas.microsoft.com/office/drawing/2014/main" id="{312FF9E4-7FD7-A30A-F2D3-52D6F3280785}"/>
                  </a:ext>
                </a:extLst>
              </p:cNvPr>
              <p:cNvSpPr>
                <a:spLocks/>
              </p:cNvSpPr>
              <p:nvPr/>
            </p:nvSpPr>
            <p:spPr bwMode="auto">
              <a:xfrm>
                <a:off x="28411797" y="13468543"/>
                <a:ext cx="514350" cy="706438"/>
              </a:xfrm>
              <a:custGeom>
                <a:avLst/>
                <a:gdLst>
                  <a:gd name="T0" fmla="*/ 324 w 324"/>
                  <a:gd name="T1" fmla="*/ 0 h 445"/>
                  <a:gd name="T2" fmla="*/ 222 w 324"/>
                  <a:gd name="T3" fmla="*/ 284 h 445"/>
                  <a:gd name="T4" fmla="*/ 0 w 324"/>
                  <a:gd name="T5" fmla="*/ 445 h 445"/>
                </a:gdLst>
                <a:ahLst/>
                <a:cxnLst>
                  <a:cxn ang="0">
                    <a:pos x="T0" y="T1"/>
                  </a:cxn>
                  <a:cxn ang="0">
                    <a:pos x="T2" y="T3"/>
                  </a:cxn>
                  <a:cxn ang="0">
                    <a:pos x="T4" y="T5"/>
                  </a:cxn>
                </a:cxnLst>
                <a:rect l="0" t="0" r="r" b="b"/>
                <a:pathLst>
                  <a:path w="324" h="445">
                    <a:moveTo>
                      <a:pt x="324" y="0"/>
                    </a:moveTo>
                    <a:lnTo>
                      <a:pt x="222" y="284"/>
                    </a:lnTo>
                    <a:lnTo>
                      <a:pt x="0" y="445"/>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63" name="Freeform 6">
                <a:extLst>
                  <a:ext uri="{FF2B5EF4-FFF2-40B4-BE49-F238E27FC236}">
                    <a16:creationId xmlns:a16="http://schemas.microsoft.com/office/drawing/2014/main" id="{49B930DB-34DE-77FC-FF7E-8053356C1AC4}"/>
                  </a:ext>
                </a:extLst>
              </p:cNvPr>
              <p:cNvSpPr>
                <a:spLocks/>
              </p:cNvSpPr>
              <p:nvPr/>
            </p:nvSpPr>
            <p:spPr bwMode="auto">
              <a:xfrm>
                <a:off x="28414972" y="13027218"/>
                <a:ext cx="2968625" cy="1147763"/>
              </a:xfrm>
              <a:custGeom>
                <a:avLst/>
                <a:gdLst>
                  <a:gd name="T0" fmla="*/ 0 w 1870"/>
                  <a:gd name="T1" fmla="*/ 723 h 723"/>
                  <a:gd name="T2" fmla="*/ 112 w 1870"/>
                  <a:gd name="T3" fmla="*/ 647 h 723"/>
                  <a:gd name="T4" fmla="*/ 210 w 1870"/>
                  <a:gd name="T5" fmla="*/ 641 h 723"/>
                  <a:gd name="T6" fmla="*/ 318 w 1870"/>
                  <a:gd name="T7" fmla="*/ 661 h 723"/>
                  <a:gd name="T8" fmla="*/ 425 w 1870"/>
                  <a:gd name="T9" fmla="*/ 643 h 723"/>
                  <a:gd name="T10" fmla="*/ 529 w 1870"/>
                  <a:gd name="T11" fmla="*/ 596 h 723"/>
                  <a:gd name="T12" fmla="*/ 637 w 1870"/>
                  <a:gd name="T13" fmla="*/ 649 h 723"/>
                  <a:gd name="T14" fmla="*/ 741 w 1870"/>
                  <a:gd name="T15" fmla="*/ 623 h 723"/>
                  <a:gd name="T16" fmla="*/ 849 w 1870"/>
                  <a:gd name="T17" fmla="*/ 629 h 723"/>
                  <a:gd name="T18" fmla="*/ 959 w 1870"/>
                  <a:gd name="T19" fmla="*/ 635 h 723"/>
                  <a:gd name="T20" fmla="*/ 1065 w 1870"/>
                  <a:gd name="T21" fmla="*/ 609 h 723"/>
                  <a:gd name="T22" fmla="*/ 1169 w 1870"/>
                  <a:gd name="T23" fmla="*/ 536 h 723"/>
                  <a:gd name="T24" fmla="*/ 1205 w 1870"/>
                  <a:gd name="T25" fmla="*/ 486 h 723"/>
                  <a:gd name="T26" fmla="*/ 1273 w 1870"/>
                  <a:gd name="T27" fmla="*/ 382 h 723"/>
                  <a:gd name="T28" fmla="*/ 1382 w 1870"/>
                  <a:gd name="T29" fmla="*/ 362 h 723"/>
                  <a:gd name="T30" fmla="*/ 1488 w 1870"/>
                  <a:gd name="T31" fmla="*/ 408 h 723"/>
                  <a:gd name="T32" fmla="*/ 1598 w 1870"/>
                  <a:gd name="T33" fmla="*/ 260 h 723"/>
                  <a:gd name="T34" fmla="*/ 1704 w 1870"/>
                  <a:gd name="T35" fmla="*/ 190 h 723"/>
                  <a:gd name="T36" fmla="*/ 1774 w 1870"/>
                  <a:gd name="T37" fmla="*/ 0 h 723"/>
                  <a:gd name="T38" fmla="*/ 1810 w 1870"/>
                  <a:gd name="T39" fmla="*/ 46 h 723"/>
                  <a:gd name="T40" fmla="*/ 1870 w 1870"/>
                  <a:gd name="T41" fmla="*/ 60 h 7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70" h="723">
                    <a:moveTo>
                      <a:pt x="0" y="723"/>
                    </a:moveTo>
                    <a:lnTo>
                      <a:pt x="112" y="647"/>
                    </a:lnTo>
                    <a:lnTo>
                      <a:pt x="210" y="641"/>
                    </a:lnTo>
                    <a:lnTo>
                      <a:pt x="318" y="661"/>
                    </a:lnTo>
                    <a:lnTo>
                      <a:pt x="425" y="643"/>
                    </a:lnTo>
                    <a:lnTo>
                      <a:pt x="529" y="596"/>
                    </a:lnTo>
                    <a:lnTo>
                      <a:pt x="637" y="649"/>
                    </a:lnTo>
                    <a:lnTo>
                      <a:pt x="741" y="623"/>
                    </a:lnTo>
                    <a:lnTo>
                      <a:pt x="849" y="629"/>
                    </a:lnTo>
                    <a:lnTo>
                      <a:pt x="959" y="635"/>
                    </a:lnTo>
                    <a:lnTo>
                      <a:pt x="1065" y="609"/>
                    </a:lnTo>
                    <a:lnTo>
                      <a:pt x="1169" y="536"/>
                    </a:lnTo>
                    <a:lnTo>
                      <a:pt x="1205" y="486"/>
                    </a:lnTo>
                    <a:lnTo>
                      <a:pt x="1273" y="382"/>
                    </a:lnTo>
                    <a:lnTo>
                      <a:pt x="1382" y="362"/>
                    </a:lnTo>
                    <a:lnTo>
                      <a:pt x="1488" y="408"/>
                    </a:lnTo>
                    <a:lnTo>
                      <a:pt x="1598" y="260"/>
                    </a:lnTo>
                    <a:lnTo>
                      <a:pt x="1704" y="190"/>
                    </a:lnTo>
                    <a:lnTo>
                      <a:pt x="1774" y="0"/>
                    </a:lnTo>
                    <a:lnTo>
                      <a:pt x="1810" y="46"/>
                    </a:lnTo>
                    <a:lnTo>
                      <a:pt x="1870" y="60"/>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64" name="Freeform 7">
                <a:extLst>
                  <a:ext uri="{FF2B5EF4-FFF2-40B4-BE49-F238E27FC236}">
                    <a16:creationId xmlns:a16="http://schemas.microsoft.com/office/drawing/2014/main" id="{55B40BE5-333B-0371-72ED-AE5AFE8E840D}"/>
                  </a:ext>
                </a:extLst>
              </p:cNvPr>
              <p:cNvSpPr>
                <a:spLocks/>
              </p:cNvSpPr>
              <p:nvPr/>
            </p:nvSpPr>
            <p:spPr bwMode="auto">
              <a:xfrm>
                <a:off x="28411797" y="13795568"/>
                <a:ext cx="2374900" cy="496888"/>
              </a:xfrm>
              <a:custGeom>
                <a:avLst/>
                <a:gdLst>
                  <a:gd name="T0" fmla="*/ 0 w 1496"/>
                  <a:gd name="T1" fmla="*/ 239 h 313"/>
                  <a:gd name="T2" fmla="*/ 158 w 1496"/>
                  <a:gd name="T3" fmla="*/ 173 h 313"/>
                  <a:gd name="T4" fmla="*/ 324 w 1496"/>
                  <a:gd name="T5" fmla="*/ 265 h 313"/>
                  <a:gd name="T6" fmla="*/ 425 w 1496"/>
                  <a:gd name="T7" fmla="*/ 239 h 313"/>
                  <a:gd name="T8" fmla="*/ 447 w 1496"/>
                  <a:gd name="T9" fmla="*/ 237 h 313"/>
                  <a:gd name="T10" fmla="*/ 537 w 1496"/>
                  <a:gd name="T11" fmla="*/ 231 h 313"/>
                  <a:gd name="T12" fmla="*/ 633 w 1496"/>
                  <a:gd name="T13" fmla="*/ 215 h 313"/>
                  <a:gd name="T14" fmla="*/ 787 w 1496"/>
                  <a:gd name="T15" fmla="*/ 155 h 313"/>
                  <a:gd name="T16" fmla="*/ 887 w 1496"/>
                  <a:gd name="T17" fmla="*/ 114 h 313"/>
                  <a:gd name="T18" fmla="*/ 999 w 1496"/>
                  <a:gd name="T19" fmla="*/ 44 h 313"/>
                  <a:gd name="T20" fmla="*/ 1101 w 1496"/>
                  <a:gd name="T21" fmla="*/ 70 h 313"/>
                  <a:gd name="T22" fmla="*/ 1209 w 1496"/>
                  <a:gd name="T23" fmla="*/ 0 h 313"/>
                  <a:gd name="T24" fmla="*/ 1496 w 1496"/>
                  <a:gd name="T25" fmla="*/ 313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96" h="313">
                    <a:moveTo>
                      <a:pt x="0" y="239"/>
                    </a:moveTo>
                    <a:lnTo>
                      <a:pt x="158" y="173"/>
                    </a:lnTo>
                    <a:lnTo>
                      <a:pt x="324" y="265"/>
                    </a:lnTo>
                    <a:lnTo>
                      <a:pt x="425" y="239"/>
                    </a:lnTo>
                    <a:lnTo>
                      <a:pt x="447" y="237"/>
                    </a:lnTo>
                    <a:lnTo>
                      <a:pt x="537" y="231"/>
                    </a:lnTo>
                    <a:lnTo>
                      <a:pt x="633" y="215"/>
                    </a:lnTo>
                    <a:lnTo>
                      <a:pt x="787" y="155"/>
                    </a:lnTo>
                    <a:lnTo>
                      <a:pt x="887" y="114"/>
                    </a:lnTo>
                    <a:lnTo>
                      <a:pt x="999" y="44"/>
                    </a:lnTo>
                    <a:lnTo>
                      <a:pt x="1101" y="70"/>
                    </a:lnTo>
                    <a:lnTo>
                      <a:pt x="1209" y="0"/>
                    </a:lnTo>
                    <a:lnTo>
                      <a:pt x="1496" y="313"/>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65" name="Freeform 8">
                <a:extLst>
                  <a:ext uri="{FF2B5EF4-FFF2-40B4-BE49-F238E27FC236}">
                    <a16:creationId xmlns:a16="http://schemas.microsoft.com/office/drawing/2014/main" id="{504D66DC-7769-E84A-2352-D76898E62342}"/>
                  </a:ext>
                </a:extLst>
              </p:cNvPr>
              <p:cNvSpPr>
                <a:spLocks/>
              </p:cNvSpPr>
              <p:nvPr/>
            </p:nvSpPr>
            <p:spPr bwMode="auto">
              <a:xfrm>
                <a:off x="28414973" y="12818405"/>
                <a:ext cx="3442564" cy="1356575"/>
              </a:xfrm>
              <a:custGeom>
                <a:avLst/>
                <a:gdLst>
                  <a:gd name="T0" fmla="*/ 0 w 2164"/>
                  <a:gd name="T1" fmla="*/ 853 h 853"/>
                  <a:gd name="T2" fmla="*/ 104 w 2164"/>
                  <a:gd name="T3" fmla="*/ 833 h 853"/>
                  <a:gd name="T4" fmla="*/ 158 w 2164"/>
                  <a:gd name="T5" fmla="*/ 789 h 853"/>
                  <a:gd name="T6" fmla="*/ 218 w 2164"/>
                  <a:gd name="T7" fmla="*/ 739 h 853"/>
                  <a:gd name="T8" fmla="*/ 316 w 2164"/>
                  <a:gd name="T9" fmla="*/ 684 h 853"/>
                  <a:gd name="T10" fmla="*/ 425 w 2164"/>
                  <a:gd name="T11" fmla="*/ 632 h 853"/>
                  <a:gd name="T12" fmla="*/ 531 w 2164"/>
                  <a:gd name="T13" fmla="*/ 586 h 853"/>
                  <a:gd name="T14" fmla="*/ 637 w 2164"/>
                  <a:gd name="T15" fmla="*/ 598 h 853"/>
                  <a:gd name="T16" fmla="*/ 743 w 2164"/>
                  <a:gd name="T17" fmla="*/ 552 h 853"/>
                  <a:gd name="T18" fmla="*/ 849 w 2164"/>
                  <a:gd name="T19" fmla="*/ 514 h 853"/>
                  <a:gd name="T20" fmla="*/ 885 w 2164"/>
                  <a:gd name="T21" fmla="*/ 556 h 853"/>
                  <a:gd name="T22" fmla="*/ 993 w 2164"/>
                  <a:gd name="T23" fmla="*/ 584 h 853"/>
                  <a:gd name="T24" fmla="*/ 1103 w 2164"/>
                  <a:gd name="T25" fmla="*/ 622 h 853"/>
                  <a:gd name="T26" fmla="*/ 1207 w 2164"/>
                  <a:gd name="T27" fmla="*/ 502 h 853"/>
                  <a:gd name="T28" fmla="*/ 1313 w 2164"/>
                  <a:gd name="T29" fmla="*/ 546 h 853"/>
                  <a:gd name="T30" fmla="*/ 1418 w 2164"/>
                  <a:gd name="T31" fmla="*/ 344 h 853"/>
                  <a:gd name="T32" fmla="*/ 1526 w 2164"/>
                  <a:gd name="T33" fmla="*/ 566 h 853"/>
                  <a:gd name="T34" fmla="*/ 1636 w 2164"/>
                  <a:gd name="T35" fmla="*/ 592 h 853"/>
                  <a:gd name="T36" fmla="*/ 1738 w 2164"/>
                  <a:gd name="T37" fmla="*/ 614 h 853"/>
                  <a:gd name="T38" fmla="*/ 1844 w 2164"/>
                  <a:gd name="T39" fmla="*/ 540 h 853"/>
                  <a:gd name="T40" fmla="*/ 1952 w 2164"/>
                  <a:gd name="T41" fmla="*/ 478 h 853"/>
                  <a:gd name="T42" fmla="*/ 2056 w 2164"/>
                  <a:gd name="T43" fmla="*/ 502 h 853"/>
                  <a:gd name="T44" fmla="*/ 2164 w 2164"/>
                  <a:gd name="T45" fmla="*/ 426 h 853"/>
                  <a:gd name="T46" fmla="*/ 2164 w 2164"/>
                  <a:gd name="T47" fmla="*/ 0 h 853"/>
                  <a:gd name="csX0" fmla="*/ 0 w 10014"/>
                  <a:gd name="csY0" fmla="*/ 10000 h 10000"/>
                  <a:gd name="csX1" fmla="*/ 481 w 10014"/>
                  <a:gd name="csY1" fmla="*/ 9766 h 10000"/>
                  <a:gd name="csX2" fmla="*/ 730 w 10014"/>
                  <a:gd name="csY2" fmla="*/ 9250 h 10000"/>
                  <a:gd name="csX3" fmla="*/ 1007 w 10014"/>
                  <a:gd name="csY3" fmla="*/ 8664 h 10000"/>
                  <a:gd name="csX4" fmla="*/ 1460 w 10014"/>
                  <a:gd name="csY4" fmla="*/ 8019 h 10000"/>
                  <a:gd name="csX5" fmla="*/ 1964 w 10014"/>
                  <a:gd name="csY5" fmla="*/ 7409 h 10000"/>
                  <a:gd name="csX6" fmla="*/ 2454 w 10014"/>
                  <a:gd name="csY6" fmla="*/ 6870 h 10000"/>
                  <a:gd name="csX7" fmla="*/ 2944 w 10014"/>
                  <a:gd name="csY7" fmla="*/ 7011 h 10000"/>
                  <a:gd name="csX8" fmla="*/ 3433 w 10014"/>
                  <a:gd name="csY8" fmla="*/ 6471 h 10000"/>
                  <a:gd name="csX9" fmla="*/ 3923 w 10014"/>
                  <a:gd name="csY9" fmla="*/ 6026 h 10000"/>
                  <a:gd name="csX10" fmla="*/ 4090 w 10014"/>
                  <a:gd name="csY10" fmla="*/ 6518 h 10000"/>
                  <a:gd name="csX11" fmla="*/ 4589 w 10014"/>
                  <a:gd name="csY11" fmla="*/ 6846 h 10000"/>
                  <a:gd name="csX12" fmla="*/ 5097 w 10014"/>
                  <a:gd name="csY12" fmla="*/ 7292 h 10000"/>
                  <a:gd name="csX13" fmla="*/ 5578 w 10014"/>
                  <a:gd name="csY13" fmla="*/ 5885 h 10000"/>
                  <a:gd name="csX14" fmla="*/ 6067 w 10014"/>
                  <a:gd name="csY14" fmla="*/ 6401 h 10000"/>
                  <a:gd name="csX15" fmla="*/ 6553 w 10014"/>
                  <a:gd name="csY15" fmla="*/ 4033 h 10000"/>
                  <a:gd name="csX16" fmla="*/ 7052 w 10014"/>
                  <a:gd name="csY16" fmla="*/ 6635 h 10000"/>
                  <a:gd name="csX17" fmla="*/ 7560 w 10014"/>
                  <a:gd name="csY17" fmla="*/ 6940 h 10000"/>
                  <a:gd name="csX18" fmla="*/ 8031 w 10014"/>
                  <a:gd name="csY18" fmla="*/ 7198 h 10000"/>
                  <a:gd name="csX19" fmla="*/ 8521 w 10014"/>
                  <a:gd name="csY19" fmla="*/ 6331 h 10000"/>
                  <a:gd name="csX20" fmla="*/ 9020 w 10014"/>
                  <a:gd name="csY20" fmla="*/ 5604 h 10000"/>
                  <a:gd name="csX21" fmla="*/ 9501 w 10014"/>
                  <a:gd name="csY21" fmla="*/ 5885 h 10000"/>
                  <a:gd name="csX22" fmla="*/ 10014 w 10014"/>
                  <a:gd name="csY22" fmla="*/ 4994 h 10000"/>
                  <a:gd name="csX23" fmla="*/ 10000 w 10014"/>
                  <a:gd name="csY23" fmla="*/ 0 h 10000"/>
                  <a:gd name="csX0" fmla="*/ 0 w 10021"/>
                  <a:gd name="csY0" fmla="*/ 10018 h 10018"/>
                  <a:gd name="csX1" fmla="*/ 481 w 10021"/>
                  <a:gd name="csY1" fmla="*/ 9784 h 10018"/>
                  <a:gd name="csX2" fmla="*/ 730 w 10021"/>
                  <a:gd name="csY2" fmla="*/ 9268 h 10018"/>
                  <a:gd name="csX3" fmla="*/ 1007 w 10021"/>
                  <a:gd name="csY3" fmla="*/ 8682 h 10018"/>
                  <a:gd name="csX4" fmla="*/ 1460 w 10021"/>
                  <a:gd name="csY4" fmla="*/ 8037 h 10018"/>
                  <a:gd name="csX5" fmla="*/ 1964 w 10021"/>
                  <a:gd name="csY5" fmla="*/ 7427 h 10018"/>
                  <a:gd name="csX6" fmla="*/ 2454 w 10021"/>
                  <a:gd name="csY6" fmla="*/ 6888 h 10018"/>
                  <a:gd name="csX7" fmla="*/ 2944 w 10021"/>
                  <a:gd name="csY7" fmla="*/ 7029 h 10018"/>
                  <a:gd name="csX8" fmla="*/ 3433 w 10021"/>
                  <a:gd name="csY8" fmla="*/ 6489 h 10018"/>
                  <a:gd name="csX9" fmla="*/ 3923 w 10021"/>
                  <a:gd name="csY9" fmla="*/ 6044 h 10018"/>
                  <a:gd name="csX10" fmla="*/ 4090 w 10021"/>
                  <a:gd name="csY10" fmla="*/ 6536 h 10018"/>
                  <a:gd name="csX11" fmla="*/ 4589 w 10021"/>
                  <a:gd name="csY11" fmla="*/ 6864 h 10018"/>
                  <a:gd name="csX12" fmla="*/ 5097 w 10021"/>
                  <a:gd name="csY12" fmla="*/ 7310 h 10018"/>
                  <a:gd name="csX13" fmla="*/ 5578 w 10021"/>
                  <a:gd name="csY13" fmla="*/ 5903 h 10018"/>
                  <a:gd name="csX14" fmla="*/ 6067 w 10021"/>
                  <a:gd name="csY14" fmla="*/ 6419 h 10018"/>
                  <a:gd name="csX15" fmla="*/ 6553 w 10021"/>
                  <a:gd name="csY15" fmla="*/ 4051 h 10018"/>
                  <a:gd name="csX16" fmla="*/ 7052 w 10021"/>
                  <a:gd name="csY16" fmla="*/ 6653 h 10018"/>
                  <a:gd name="csX17" fmla="*/ 7560 w 10021"/>
                  <a:gd name="csY17" fmla="*/ 6958 h 10018"/>
                  <a:gd name="csX18" fmla="*/ 8031 w 10021"/>
                  <a:gd name="csY18" fmla="*/ 7216 h 10018"/>
                  <a:gd name="csX19" fmla="*/ 8521 w 10021"/>
                  <a:gd name="csY19" fmla="*/ 6349 h 10018"/>
                  <a:gd name="csX20" fmla="*/ 9020 w 10021"/>
                  <a:gd name="csY20" fmla="*/ 5622 h 10018"/>
                  <a:gd name="csX21" fmla="*/ 9501 w 10021"/>
                  <a:gd name="csY21" fmla="*/ 5903 h 10018"/>
                  <a:gd name="csX22" fmla="*/ 10014 w 10021"/>
                  <a:gd name="csY22" fmla="*/ 5012 h 10018"/>
                  <a:gd name="csX23" fmla="*/ 10021 w 10021"/>
                  <a:gd name="csY23" fmla="*/ 0 h 1001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10021" h="10018">
                    <a:moveTo>
                      <a:pt x="0" y="10018"/>
                    </a:moveTo>
                    <a:lnTo>
                      <a:pt x="481" y="9784"/>
                    </a:lnTo>
                    <a:lnTo>
                      <a:pt x="730" y="9268"/>
                    </a:lnTo>
                    <a:lnTo>
                      <a:pt x="1007" y="8682"/>
                    </a:lnTo>
                    <a:lnTo>
                      <a:pt x="1460" y="8037"/>
                    </a:lnTo>
                    <a:lnTo>
                      <a:pt x="1964" y="7427"/>
                    </a:lnTo>
                    <a:lnTo>
                      <a:pt x="2454" y="6888"/>
                    </a:lnTo>
                    <a:lnTo>
                      <a:pt x="2944" y="7029"/>
                    </a:lnTo>
                    <a:lnTo>
                      <a:pt x="3433" y="6489"/>
                    </a:lnTo>
                    <a:lnTo>
                      <a:pt x="3923" y="6044"/>
                    </a:lnTo>
                    <a:cubicBezTo>
                      <a:pt x="3979" y="6208"/>
                      <a:pt x="4034" y="6372"/>
                      <a:pt x="4090" y="6536"/>
                    </a:cubicBezTo>
                    <a:lnTo>
                      <a:pt x="4589" y="6864"/>
                    </a:lnTo>
                    <a:lnTo>
                      <a:pt x="5097" y="7310"/>
                    </a:lnTo>
                    <a:lnTo>
                      <a:pt x="5578" y="5903"/>
                    </a:lnTo>
                    <a:lnTo>
                      <a:pt x="6067" y="6419"/>
                    </a:lnTo>
                    <a:lnTo>
                      <a:pt x="6553" y="4051"/>
                    </a:lnTo>
                    <a:lnTo>
                      <a:pt x="7052" y="6653"/>
                    </a:lnTo>
                    <a:lnTo>
                      <a:pt x="7560" y="6958"/>
                    </a:lnTo>
                    <a:lnTo>
                      <a:pt x="8031" y="7216"/>
                    </a:lnTo>
                    <a:lnTo>
                      <a:pt x="8521" y="6349"/>
                    </a:lnTo>
                    <a:lnTo>
                      <a:pt x="9020" y="5622"/>
                    </a:lnTo>
                    <a:lnTo>
                      <a:pt x="9501" y="5903"/>
                    </a:lnTo>
                    <a:lnTo>
                      <a:pt x="10014" y="5012"/>
                    </a:lnTo>
                    <a:cubicBezTo>
                      <a:pt x="10014" y="3347"/>
                      <a:pt x="10021" y="1665"/>
                      <a:pt x="10021" y="0"/>
                    </a:cubicBez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67" name="Freeform 10">
                <a:extLst>
                  <a:ext uri="{FF2B5EF4-FFF2-40B4-BE49-F238E27FC236}">
                    <a16:creationId xmlns:a16="http://schemas.microsoft.com/office/drawing/2014/main" id="{F85D51AC-4681-F730-5F87-48B8309A7A36}"/>
                  </a:ext>
                </a:extLst>
              </p:cNvPr>
              <p:cNvSpPr>
                <a:spLocks/>
              </p:cNvSpPr>
              <p:nvPr/>
            </p:nvSpPr>
            <p:spPr bwMode="auto">
              <a:xfrm>
                <a:off x="28414972" y="12963718"/>
                <a:ext cx="2209800" cy="1208088"/>
              </a:xfrm>
              <a:custGeom>
                <a:avLst/>
                <a:gdLst>
                  <a:gd name="T0" fmla="*/ 0 w 1392"/>
                  <a:gd name="T1" fmla="*/ 761 h 761"/>
                  <a:gd name="T2" fmla="*/ 106 w 1392"/>
                  <a:gd name="T3" fmla="*/ 755 h 761"/>
                  <a:gd name="T4" fmla="*/ 108 w 1392"/>
                  <a:gd name="T5" fmla="*/ 741 h 761"/>
                  <a:gd name="T6" fmla="*/ 128 w 1392"/>
                  <a:gd name="T7" fmla="*/ 669 h 761"/>
                  <a:gd name="T8" fmla="*/ 210 w 1392"/>
                  <a:gd name="T9" fmla="*/ 348 h 761"/>
                  <a:gd name="T10" fmla="*/ 318 w 1392"/>
                  <a:gd name="T11" fmla="*/ 695 h 761"/>
                  <a:gd name="T12" fmla="*/ 529 w 1392"/>
                  <a:gd name="T13" fmla="*/ 614 h 761"/>
                  <a:gd name="T14" fmla="*/ 863 w 1392"/>
                  <a:gd name="T15" fmla="*/ 0 h 761"/>
                  <a:gd name="T16" fmla="*/ 969 w 1392"/>
                  <a:gd name="T17" fmla="*/ 384 h 761"/>
                  <a:gd name="T18" fmla="*/ 1063 w 1392"/>
                  <a:gd name="T19" fmla="*/ 554 h 761"/>
                  <a:gd name="T20" fmla="*/ 1181 w 1392"/>
                  <a:gd name="T21" fmla="*/ 478 h 761"/>
                  <a:gd name="T22" fmla="*/ 1287 w 1392"/>
                  <a:gd name="T23" fmla="*/ 346 h 761"/>
                  <a:gd name="T24" fmla="*/ 1392 w 1392"/>
                  <a:gd name="T25" fmla="*/ 160 h 7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92" h="761">
                    <a:moveTo>
                      <a:pt x="0" y="761"/>
                    </a:moveTo>
                    <a:lnTo>
                      <a:pt x="106" y="755"/>
                    </a:lnTo>
                    <a:lnTo>
                      <a:pt x="108" y="741"/>
                    </a:lnTo>
                    <a:lnTo>
                      <a:pt x="128" y="669"/>
                    </a:lnTo>
                    <a:lnTo>
                      <a:pt x="210" y="348"/>
                    </a:lnTo>
                    <a:lnTo>
                      <a:pt x="318" y="695"/>
                    </a:lnTo>
                    <a:lnTo>
                      <a:pt x="529" y="614"/>
                    </a:lnTo>
                    <a:lnTo>
                      <a:pt x="863" y="0"/>
                    </a:lnTo>
                    <a:lnTo>
                      <a:pt x="969" y="384"/>
                    </a:lnTo>
                    <a:lnTo>
                      <a:pt x="1063" y="554"/>
                    </a:lnTo>
                    <a:lnTo>
                      <a:pt x="1181" y="478"/>
                    </a:lnTo>
                    <a:lnTo>
                      <a:pt x="1287" y="346"/>
                    </a:lnTo>
                    <a:lnTo>
                      <a:pt x="1392" y="160"/>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68" name="Freeform 11">
                <a:extLst>
                  <a:ext uri="{FF2B5EF4-FFF2-40B4-BE49-F238E27FC236}">
                    <a16:creationId xmlns:a16="http://schemas.microsoft.com/office/drawing/2014/main" id="{27DBFD38-B558-258C-1085-ECC2F781FDD6}"/>
                  </a:ext>
                </a:extLst>
              </p:cNvPr>
              <p:cNvSpPr>
                <a:spLocks/>
              </p:cNvSpPr>
              <p:nvPr/>
            </p:nvSpPr>
            <p:spPr bwMode="auto">
              <a:xfrm>
                <a:off x="28411797" y="13941618"/>
                <a:ext cx="1046163" cy="230188"/>
              </a:xfrm>
              <a:custGeom>
                <a:avLst/>
                <a:gdLst>
                  <a:gd name="T0" fmla="*/ 0 w 659"/>
                  <a:gd name="T1" fmla="*/ 145 h 145"/>
                  <a:gd name="T2" fmla="*/ 112 w 659"/>
                  <a:gd name="T3" fmla="*/ 139 h 145"/>
                  <a:gd name="T4" fmla="*/ 218 w 659"/>
                  <a:gd name="T5" fmla="*/ 121 h 145"/>
                  <a:gd name="T6" fmla="*/ 324 w 659"/>
                  <a:gd name="T7" fmla="*/ 89 h 145"/>
                  <a:gd name="T8" fmla="*/ 431 w 659"/>
                  <a:gd name="T9" fmla="*/ 71 h 145"/>
                  <a:gd name="T10" fmla="*/ 537 w 659"/>
                  <a:gd name="T11" fmla="*/ 67 h 145"/>
                  <a:gd name="T12" fmla="*/ 659 w 659"/>
                  <a:gd name="T13" fmla="*/ 0 h 145"/>
                </a:gdLst>
                <a:ahLst/>
                <a:cxnLst>
                  <a:cxn ang="0">
                    <a:pos x="T0" y="T1"/>
                  </a:cxn>
                  <a:cxn ang="0">
                    <a:pos x="T2" y="T3"/>
                  </a:cxn>
                  <a:cxn ang="0">
                    <a:pos x="T4" y="T5"/>
                  </a:cxn>
                  <a:cxn ang="0">
                    <a:pos x="T6" y="T7"/>
                  </a:cxn>
                  <a:cxn ang="0">
                    <a:pos x="T8" y="T9"/>
                  </a:cxn>
                  <a:cxn ang="0">
                    <a:pos x="T10" y="T11"/>
                  </a:cxn>
                  <a:cxn ang="0">
                    <a:pos x="T12" y="T13"/>
                  </a:cxn>
                </a:cxnLst>
                <a:rect l="0" t="0" r="r" b="b"/>
                <a:pathLst>
                  <a:path w="659" h="145">
                    <a:moveTo>
                      <a:pt x="0" y="145"/>
                    </a:moveTo>
                    <a:lnTo>
                      <a:pt x="112" y="139"/>
                    </a:lnTo>
                    <a:lnTo>
                      <a:pt x="218" y="121"/>
                    </a:lnTo>
                    <a:lnTo>
                      <a:pt x="324" y="89"/>
                    </a:lnTo>
                    <a:lnTo>
                      <a:pt x="431" y="71"/>
                    </a:lnTo>
                    <a:lnTo>
                      <a:pt x="537" y="67"/>
                    </a:lnTo>
                    <a:lnTo>
                      <a:pt x="659" y="0"/>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69" name="Freeform 12">
                <a:extLst>
                  <a:ext uri="{FF2B5EF4-FFF2-40B4-BE49-F238E27FC236}">
                    <a16:creationId xmlns:a16="http://schemas.microsoft.com/office/drawing/2014/main" id="{118083F2-6ADB-8EDF-3612-18C8BBA14BFD}"/>
                  </a:ext>
                </a:extLst>
              </p:cNvPr>
              <p:cNvSpPr>
                <a:spLocks/>
              </p:cNvSpPr>
              <p:nvPr/>
            </p:nvSpPr>
            <p:spPr bwMode="auto">
              <a:xfrm>
                <a:off x="28411797" y="14152756"/>
                <a:ext cx="2352675" cy="161925"/>
              </a:xfrm>
              <a:custGeom>
                <a:avLst/>
                <a:gdLst>
                  <a:gd name="T0" fmla="*/ 0 w 1482"/>
                  <a:gd name="T1" fmla="*/ 14 h 102"/>
                  <a:gd name="T2" fmla="*/ 104 w 1482"/>
                  <a:gd name="T3" fmla="*/ 14 h 102"/>
                  <a:gd name="T4" fmla="*/ 126 w 1482"/>
                  <a:gd name="T5" fmla="*/ 14 h 102"/>
                  <a:gd name="T6" fmla="*/ 200 w 1482"/>
                  <a:gd name="T7" fmla="*/ 6 h 102"/>
                  <a:gd name="T8" fmla="*/ 316 w 1482"/>
                  <a:gd name="T9" fmla="*/ 0 h 102"/>
                  <a:gd name="T10" fmla="*/ 344 w 1482"/>
                  <a:gd name="T11" fmla="*/ 14 h 102"/>
                  <a:gd name="T12" fmla="*/ 427 w 1482"/>
                  <a:gd name="T13" fmla="*/ 48 h 102"/>
                  <a:gd name="T14" fmla="*/ 533 w 1482"/>
                  <a:gd name="T15" fmla="*/ 38 h 102"/>
                  <a:gd name="T16" fmla="*/ 633 w 1482"/>
                  <a:gd name="T17" fmla="*/ 52 h 102"/>
                  <a:gd name="T18" fmla="*/ 735 w 1482"/>
                  <a:gd name="T19" fmla="*/ 72 h 102"/>
                  <a:gd name="T20" fmla="*/ 839 w 1482"/>
                  <a:gd name="T21" fmla="*/ 68 h 102"/>
                  <a:gd name="T22" fmla="*/ 1059 w 1482"/>
                  <a:gd name="T23" fmla="*/ 78 h 102"/>
                  <a:gd name="T24" fmla="*/ 1163 w 1482"/>
                  <a:gd name="T25" fmla="*/ 88 h 102"/>
                  <a:gd name="T26" fmla="*/ 1277 w 1482"/>
                  <a:gd name="T27" fmla="*/ 96 h 102"/>
                  <a:gd name="T28" fmla="*/ 1384 w 1482"/>
                  <a:gd name="T29" fmla="*/ 102 h 102"/>
                  <a:gd name="T30" fmla="*/ 1482 w 1482"/>
                  <a:gd name="T31" fmla="*/ 86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82" h="102">
                    <a:moveTo>
                      <a:pt x="0" y="14"/>
                    </a:moveTo>
                    <a:lnTo>
                      <a:pt x="104" y="14"/>
                    </a:lnTo>
                    <a:lnTo>
                      <a:pt x="126" y="14"/>
                    </a:lnTo>
                    <a:lnTo>
                      <a:pt x="200" y="6"/>
                    </a:lnTo>
                    <a:lnTo>
                      <a:pt x="316" y="0"/>
                    </a:lnTo>
                    <a:lnTo>
                      <a:pt x="344" y="14"/>
                    </a:lnTo>
                    <a:lnTo>
                      <a:pt x="427" y="48"/>
                    </a:lnTo>
                    <a:lnTo>
                      <a:pt x="533" y="38"/>
                    </a:lnTo>
                    <a:lnTo>
                      <a:pt x="633" y="52"/>
                    </a:lnTo>
                    <a:lnTo>
                      <a:pt x="735" y="72"/>
                    </a:lnTo>
                    <a:lnTo>
                      <a:pt x="839" y="68"/>
                    </a:lnTo>
                    <a:lnTo>
                      <a:pt x="1059" y="78"/>
                    </a:lnTo>
                    <a:lnTo>
                      <a:pt x="1163" y="88"/>
                    </a:lnTo>
                    <a:lnTo>
                      <a:pt x="1277" y="96"/>
                    </a:lnTo>
                    <a:lnTo>
                      <a:pt x="1384" y="102"/>
                    </a:lnTo>
                    <a:lnTo>
                      <a:pt x="1482" y="86"/>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70" name="Freeform 13">
                <a:extLst>
                  <a:ext uri="{FF2B5EF4-FFF2-40B4-BE49-F238E27FC236}">
                    <a16:creationId xmlns:a16="http://schemas.microsoft.com/office/drawing/2014/main" id="{DC0B2991-F2B7-00BF-3BDE-C401C49F771A}"/>
                  </a:ext>
                </a:extLst>
              </p:cNvPr>
              <p:cNvSpPr>
                <a:spLocks/>
              </p:cNvSpPr>
              <p:nvPr/>
            </p:nvSpPr>
            <p:spPr bwMode="auto">
              <a:xfrm>
                <a:off x="28411797" y="14174981"/>
                <a:ext cx="492125" cy="15875"/>
              </a:xfrm>
              <a:custGeom>
                <a:avLst/>
                <a:gdLst>
                  <a:gd name="T0" fmla="*/ 0 w 310"/>
                  <a:gd name="T1" fmla="*/ 0 h 10"/>
                  <a:gd name="T2" fmla="*/ 106 w 310"/>
                  <a:gd name="T3" fmla="*/ 0 h 10"/>
                  <a:gd name="T4" fmla="*/ 204 w 310"/>
                  <a:gd name="T5" fmla="*/ 10 h 10"/>
                  <a:gd name="T6" fmla="*/ 310 w 310"/>
                  <a:gd name="T7" fmla="*/ 10 h 10"/>
                </a:gdLst>
                <a:ahLst/>
                <a:cxnLst>
                  <a:cxn ang="0">
                    <a:pos x="T0" y="T1"/>
                  </a:cxn>
                  <a:cxn ang="0">
                    <a:pos x="T2" y="T3"/>
                  </a:cxn>
                  <a:cxn ang="0">
                    <a:pos x="T4" y="T5"/>
                  </a:cxn>
                  <a:cxn ang="0">
                    <a:pos x="T6" y="T7"/>
                  </a:cxn>
                </a:cxnLst>
                <a:rect l="0" t="0" r="r" b="b"/>
                <a:pathLst>
                  <a:path w="310" h="10">
                    <a:moveTo>
                      <a:pt x="0" y="0"/>
                    </a:moveTo>
                    <a:lnTo>
                      <a:pt x="106" y="0"/>
                    </a:lnTo>
                    <a:lnTo>
                      <a:pt x="204" y="10"/>
                    </a:lnTo>
                    <a:lnTo>
                      <a:pt x="310" y="10"/>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71" name="Freeform 14">
                <a:extLst>
                  <a:ext uri="{FF2B5EF4-FFF2-40B4-BE49-F238E27FC236}">
                    <a16:creationId xmlns:a16="http://schemas.microsoft.com/office/drawing/2014/main" id="{2221929D-183B-88E5-80BC-2C5B442480EC}"/>
                  </a:ext>
                </a:extLst>
              </p:cNvPr>
              <p:cNvSpPr>
                <a:spLocks/>
              </p:cNvSpPr>
              <p:nvPr/>
            </p:nvSpPr>
            <p:spPr bwMode="auto">
              <a:xfrm>
                <a:off x="28414972" y="14174981"/>
                <a:ext cx="2203450" cy="165100"/>
              </a:xfrm>
              <a:custGeom>
                <a:avLst/>
                <a:gdLst>
                  <a:gd name="T0" fmla="*/ 0 w 1388"/>
                  <a:gd name="T1" fmla="*/ 0 h 104"/>
                  <a:gd name="T2" fmla="*/ 112 w 1388"/>
                  <a:gd name="T3" fmla="*/ 4 h 104"/>
                  <a:gd name="T4" fmla="*/ 218 w 1388"/>
                  <a:gd name="T5" fmla="*/ 76 h 104"/>
                  <a:gd name="T6" fmla="*/ 318 w 1388"/>
                  <a:gd name="T7" fmla="*/ 98 h 104"/>
                  <a:gd name="T8" fmla="*/ 425 w 1388"/>
                  <a:gd name="T9" fmla="*/ 104 h 104"/>
                  <a:gd name="T10" fmla="*/ 529 w 1388"/>
                  <a:gd name="T11" fmla="*/ 96 h 104"/>
                  <a:gd name="T12" fmla="*/ 637 w 1388"/>
                  <a:gd name="T13" fmla="*/ 90 h 104"/>
                  <a:gd name="T14" fmla="*/ 743 w 1388"/>
                  <a:gd name="T15" fmla="*/ 90 h 104"/>
                  <a:gd name="T16" fmla="*/ 857 w 1388"/>
                  <a:gd name="T17" fmla="*/ 58 h 104"/>
                  <a:gd name="T18" fmla="*/ 961 w 1388"/>
                  <a:gd name="T19" fmla="*/ 76 h 104"/>
                  <a:gd name="T20" fmla="*/ 1069 w 1388"/>
                  <a:gd name="T21" fmla="*/ 76 h 104"/>
                  <a:gd name="T22" fmla="*/ 1175 w 1388"/>
                  <a:gd name="T23" fmla="*/ 80 h 104"/>
                  <a:gd name="T24" fmla="*/ 1285 w 1388"/>
                  <a:gd name="T25" fmla="*/ 74 h 104"/>
                  <a:gd name="T26" fmla="*/ 1388 w 1388"/>
                  <a:gd name="T27" fmla="*/ 64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88" h="104">
                    <a:moveTo>
                      <a:pt x="0" y="0"/>
                    </a:moveTo>
                    <a:lnTo>
                      <a:pt x="112" y="4"/>
                    </a:lnTo>
                    <a:lnTo>
                      <a:pt x="218" y="76"/>
                    </a:lnTo>
                    <a:lnTo>
                      <a:pt x="318" y="98"/>
                    </a:lnTo>
                    <a:lnTo>
                      <a:pt x="425" y="104"/>
                    </a:lnTo>
                    <a:lnTo>
                      <a:pt x="529" y="96"/>
                    </a:lnTo>
                    <a:lnTo>
                      <a:pt x="637" y="90"/>
                    </a:lnTo>
                    <a:lnTo>
                      <a:pt x="743" y="90"/>
                    </a:lnTo>
                    <a:lnTo>
                      <a:pt x="857" y="58"/>
                    </a:lnTo>
                    <a:lnTo>
                      <a:pt x="961" y="76"/>
                    </a:lnTo>
                    <a:lnTo>
                      <a:pt x="1069" y="76"/>
                    </a:lnTo>
                    <a:lnTo>
                      <a:pt x="1175" y="80"/>
                    </a:lnTo>
                    <a:lnTo>
                      <a:pt x="1285" y="74"/>
                    </a:lnTo>
                    <a:lnTo>
                      <a:pt x="1388" y="64"/>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72" name="Freeform 15">
                <a:extLst>
                  <a:ext uri="{FF2B5EF4-FFF2-40B4-BE49-F238E27FC236}">
                    <a16:creationId xmlns:a16="http://schemas.microsoft.com/office/drawing/2014/main" id="{977E8473-73B2-6D9E-1F38-CA27FAEDE263}"/>
                  </a:ext>
                </a:extLst>
              </p:cNvPr>
              <p:cNvSpPr>
                <a:spLocks/>
              </p:cNvSpPr>
              <p:nvPr/>
            </p:nvSpPr>
            <p:spPr bwMode="auto">
              <a:xfrm>
                <a:off x="28411797" y="14086081"/>
                <a:ext cx="3441700" cy="304800"/>
              </a:xfrm>
              <a:custGeom>
                <a:avLst/>
                <a:gdLst>
                  <a:gd name="T0" fmla="*/ 0 w 2168"/>
                  <a:gd name="T1" fmla="*/ 56 h 192"/>
                  <a:gd name="T2" fmla="*/ 254 w 2168"/>
                  <a:gd name="T3" fmla="*/ 172 h 192"/>
                  <a:gd name="T4" fmla="*/ 362 w 2168"/>
                  <a:gd name="T5" fmla="*/ 176 h 192"/>
                  <a:gd name="T6" fmla="*/ 465 w 2168"/>
                  <a:gd name="T7" fmla="*/ 188 h 192"/>
                  <a:gd name="T8" fmla="*/ 571 w 2168"/>
                  <a:gd name="T9" fmla="*/ 188 h 192"/>
                  <a:gd name="T10" fmla="*/ 787 w 2168"/>
                  <a:gd name="T11" fmla="*/ 188 h 192"/>
                  <a:gd name="T12" fmla="*/ 893 w 2168"/>
                  <a:gd name="T13" fmla="*/ 192 h 192"/>
                  <a:gd name="T14" fmla="*/ 997 w 2168"/>
                  <a:gd name="T15" fmla="*/ 188 h 192"/>
                  <a:gd name="T16" fmla="*/ 1101 w 2168"/>
                  <a:gd name="T17" fmla="*/ 184 h 192"/>
                  <a:gd name="T18" fmla="*/ 1207 w 2168"/>
                  <a:gd name="T19" fmla="*/ 192 h 192"/>
                  <a:gd name="T20" fmla="*/ 1325 w 2168"/>
                  <a:gd name="T21" fmla="*/ 188 h 192"/>
                  <a:gd name="T22" fmla="*/ 1420 w 2168"/>
                  <a:gd name="T23" fmla="*/ 188 h 192"/>
                  <a:gd name="T24" fmla="*/ 1538 w 2168"/>
                  <a:gd name="T25" fmla="*/ 176 h 192"/>
                  <a:gd name="T26" fmla="*/ 1638 w 2168"/>
                  <a:gd name="T27" fmla="*/ 182 h 192"/>
                  <a:gd name="T28" fmla="*/ 1744 w 2168"/>
                  <a:gd name="T29" fmla="*/ 172 h 192"/>
                  <a:gd name="T30" fmla="*/ 1846 w 2168"/>
                  <a:gd name="T31" fmla="*/ 166 h 192"/>
                  <a:gd name="T32" fmla="*/ 1954 w 2168"/>
                  <a:gd name="T33" fmla="*/ 148 h 192"/>
                  <a:gd name="T34" fmla="*/ 2024 w 2168"/>
                  <a:gd name="T35" fmla="*/ 88 h 192"/>
                  <a:gd name="T36" fmla="*/ 2168 w 2168"/>
                  <a:gd name="T37"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168" h="192">
                    <a:moveTo>
                      <a:pt x="0" y="56"/>
                    </a:moveTo>
                    <a:lnTo>
                      <a:pt x="254" y="172"/>
                    </a:lnTo>
                    <a:lnTo>
                      <a:pt x="362" y="176"/>
                    </a:lnTo>
                    <a:lnTo>
                      <a:pt x="465" y="188"/>
                    </a:lnTo>
                    <a:lnTo>
                      <a:pt x="571" y="188"/>
                    </a:lnTo>
                    <a:lnTo>
                      <a:pt x="787" y="188"/>
                    </a:lnTo>
                    <a:lnTo>
                      <a:pt x="893" y="192"/>
                    </a:lnTo>
                    <a:lnTo>
                      <a:pt x="997" y="188"/>
                    </a:lnTo>
                    <a:lnTo>
                      <a:pt x="1101" y="184"/>
                    </a:lnTo>
                    <a:lnTo>
                      <a:pt x="1207" y="192"/>
                    </a:lnTo>
                    <a:lnTo>
                      <a:pt x="1325" y="188"/>
                    </a:lnTo>
                    <a:lnTo>
                      <a:pt x="1420" y="188"/>
                    </a:lnTo>
                    <a:lnTo>
                      <a:pt x="1538" y="176"/>
                    </a:lnTo>
                    <a:lnTo>
                      <a:pt x="1638" y="182"/>
                    </a:lnTo>
                    <a:lnTo>
                      <a:pt x="1744" y="172"/>
                    </a:lnTo>
                    <a:lnTo>
                      <a:pt x="1846" y="166"/>
                    </a:lnTo>
                    <a:lnTo>
                      <a:pt x="1954" y="148"/>
                    </a:lnTo>
                    <a:lnTo>
                      <a:pt x="2024" y="88"/>
                    </a:lnTo>
                    <a:lnTo>
                      <a:pt x="2168" y="0"/>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73" name="Freeform 16">
                <a:extLst>
                  <a:ext uri="{FF2B5EF4-FFF2-40B4-BE49-F238E27FC236}">
                    <a16:creationId xmlns:a16="http://schemas.microsoft.com/office/drawing/2014/main" id="{D7F676C8-33D3-E68A-1F2D-A18ABA9EC2C7}"/>
                  </a:ext>
                </a:extLst>
              </p:cNvPr>
              <p:cNvSpPr>
                <a:spLocks/>
              </p:cNvSpPr>
              <p:nvPr/>
            </p:nvSpPr>
            <p:spPr bwMode="auto">
              <a:xfrm>
                <a:off x="28414972" y="14171806"/>
                <a:ext cx="5184775" cy="244475"/>
              </a:xfrm>
              <a:custGeom>
                <a:avLst/>
                <a:gdLst>
                  <a:gd name="T0" fmla="*/ 0 w 3266"/>
                  <a:gd name="T1" fmla="*/ 0 h 154"/>
                  <a:gd name="T2" fmla="*/ 112 w 3266"/>
                  <a:gd name="T3" fmla="*/ 80 h 154"/>
                  <a:gd name="T4" fmla="*/ 218 w 3266"/>
                  <a:gd name="T5" fmla="*/ 94 h 154"/>
                  <a:gd name="T6" fmla="*/ 324 w 3266"/>
                  <a:gd name="T7" fmla="*/ 92 h 154"/>
                  <a:gd name="T8" fmla="*/ 429 w 3266"/>
                  <a:gd name="T9" fmla="*/ 88 h 154"/>
                  <a:gd name="T10" fmla="*/ 535 w 3266"/>
                  <a:gd name="T11" fmla="*/ 78 h 154"/>
                  <a:gd name="T12" fmla="*/ 645 w 3266"/>
                  <a:gd name="T13" fmla="*/ 88 h 154"/>
                  <a:gd name="T14" fmla="*/ 745 w 3266"/>
                  <a:gd name="T15" fmla="*/ 92 h 154"/>
                  <a:gd name="T16" fmla="*/ 849 w 3266"/>
                  <a:gd name="T17" fmla="*/ 86 h 154"/>
                  <a:gd name="T18" fmla="*/ 959 w 3266"/>
                  <a:gd name="T19" fmla="*/ 76 h 154"/>
                  <a:gd name="T20" fmla="*/ 1065 w 3266"/>
                  <a:gd name="T21" fmla="*/ 72 h 154"/>
                  <a:gd name="T22" fmla="*/ 1169 w 3266"/>
                  <a:gd name="T23" fmla="*/ 100 h 154"/>
                  <a:gd name="T24" fmla="*/ 1277 w 3266"/>
                  <a:gd name="T25" fmla="*/ 124 h 154"/>
                  <a:gd name="T26" fmla="*/ 1323 w 3266"/>
                  <a:gd name="T27" fmla="*/ 130 h 154"/>
                  <a:gd name="T28" fmla="*/ 1382 w 3266"/>
                  <a:gd name="T29" fmla="*/ 134 h 154"/>
                  <a:gd name="T30" fmla="*/ 1490 w 3266"/>
                  <a:gd name="T31" fmla="*/ 140 h 154"/>
                  <a:gd name="T32" fmla="*/ 1598 w 3266"/>
                  <a:gd name="T33" fmla="*/ 146 h 154"/>
                  <a:gd name="T34" fmla="*/ 1704 w 3266"/>
                  <a:gd name="T35" fmla="*/ 152 h 154"/>
                  <a:gd name="T36" fmla="*/ 1810 w 3266"/>
                  <a:gd name="T37" fmla="*/ 150 h 154"/>
                  <a:gd name="T38" fmla="*/ 1916 w 3266"/>
                  <a:gd name="T39" fmla="*/ 144 h 154"/>
                  <a:gd name="T40" fmla="*/ 2010 w 3266"/>
                  <a:gd name="T41" fmla="*/ 144 h 154"/>
                  <a:gd name="T42" fmla="*/ 2132 w 3266"/>
                  <a:gd name="T43" fmla="*/ 148 h 154"/>
                  <a:gd name="T44" fmla="*/ 2236 w 3266"/>
                  <a:gd name="T45" fmla="*/ 152 h 154"/>
                  <a:gd name="T46" fmla="*/ 2371 w 3266"/>
                  <a:gd name="T47" fmla="*/ 154 h 154"/>
                  <a:gd name="T48" fmla="*/ 2483 w 3266"/>
                  <a:gd name="T49" fmla="*/ 150 h 154"/>
                  <a:gd name="T50" fmla="*/ 2587 w 3266"/>
                  <a:gd name="T51" fmla="*/ 152 h 154"/>
                  <a:gd name="T52" fmla="*/ 2649 w 3266"/>
                  <a:gd name="T53" fmla="*/ 154 h 154"/>
                  <a:gd name="T54" fmla="*/ 2771 w 3266"/>
                  <a:gd name="T55" fmla="*/ 148 h 154"/>
                  <a:gd name="T56" fmla="*/ 2879 w 3266"/>
                  <a:gd name="T57" fmla="*/ 148 h 154"/>
                  <a:gd name="T58" fmla="*/ 2901 w 3266"/>
                  <a:gd name="T59" fmla="*/ 152 h 154"/>
                  <a:gd name="T60" fmla="*/ 2983 w 3266"/>
                  <a:gd name="T61" fmla="*/ 150 h 154"/>
                  <a:gd name="T62" fmla="*/ 3159 w 3266"/>
                  <a:gd name="T63" fmla="*/ 148 h 154"/>
                  <a:gd name="T64" fmla="*/ 3266 w 3266"/>
                  <a:gd name="T65"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266" h="154">
                    <a:moveTo>
                      <a:pt x="0" y="0"/>
                    </a:moveTo>
                    <a:lnTo>
                      <a:pt x="112" y="80"/>
                    </a:lnTo>
                    <a:lnTo>
                      <a:pt x="218" y="94"/>
                    </a:lnTo>
                    <a:lnTo>
                      <a:pt x="324" y="92"/>
                    </a:lnTo>
                    <a:lnTo>
                      <a:pt x="429" y="88"/>
                    </a:lnTo>
                    <a:lnTo>
                      <a:pt x="535" y="78"/>
                    </a:lnTo>
                    <a:lnTo>
                      <a:pt x="645" y="88"/>
                    </a:lnTo>
                    <a:lnTo>
                      <a:pt x="745" y="92"/>
                    </a:lnTo>
                    <a:lnTo>
                      <a:pt x="849" y="86"/>
                    </a:lnTo>
                    <a:lnTo>
                      <a:pt x="959" y="76"/>
                    </a:lnTo>
                    <a:lnTo>
                      <a:pt x="1065" y="72"/>
                    </a:lnTo>
                    <a:lnTo>
                      <a:pt x="1169" y="100"/>
                    </a:lnTo>
                    <a:lnTo>
                      <a:pt x="1277" y="124"/>
                    </a:lnTo>
                    <a:lnTo>
                      <a:pt x="1323" y="130"/>
                    </a:lnTo>
                    <a:lnTo>
                      <a:pt x="1382" y="134"/>
                    </a:lnTo>
                    <a:lnTo>
                      <a:pt x="1490" y="140"/>
                    </a:lnTo>
                    <a:lnTo>
                      <a:pt x="1598" y="146"/>
                    </a:lnTo>
                    <a:lnTo>
                      <a:pt x="1704" y="152"/>
                    </a:lnTo>
                    <a:lnTo>
                      <a:pt x="1810" y="150"/>
                    </a:lnTo>
                    <a:lnTo>
                      <a:pt x="1916" y="144"/>
                    </a:lnTo>
                    <a:lnTo>
                      <a:pt x="2010" y="144"/>
                    </a:lnTo>
                    <a:lnTo>
                      <a:pt x="2132" y="148"/>
                    </a:lnTo>
                    <a:lnTo>
                      <a:pt x="2236" y="152"/>
                    </a:lnTo>
                    <a:lnTo>
                      <a:pt x="2371" y="154"/>
                    </a:lnTo>
                    <a:lnTo>
                      <a:pt x="2483" y="150"/>
                    </a:lnTo>
                    <a:lnTo>
                      <a:pt x="2587" y="152"/>
                    </a:lnTo>
                    <a:lnTo>
                      <a:pt x="2649" y="154"/>
                    </a:lnTo>
                    <a:lnTo>
                      <a:pt x="2771" y="148"/>
                    </a:lnTo>
                    <a:lnTo>
                      <a:pt x="2879" y="148"/>
                    </a:lnTo>
                    <a:lnTo>
                      <a:pt x="2901" y="152"/>
                    </a:lnTo>
                    <a:lnTo>
                      <a:pt x="2983" y="150"/>
                    </a:lnTo>
                    <a:lnTo>
                      <a:pt x="3159" y="148"/>
                    </a:lnTo>
                    <a:lnTo>
                      <a:pt x="3266" y="154"/>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74" name="Freeform 17">
                <a:extLst>
                  <a:ext uri="{FF2B5EF4-FFF2-40B4-BE49-F238E27FC236}">
                    <a16:creationId xmlns:a16="http://schemas.microsoft.com/office/drawing/2014/main" id="{B97E4CE5-95F1-A2B9-C49A-EDDE9B2488EE}"/>
                  </a:ext>
                </a:extLst>
              </p:cNvPr>
              <p:cNvSpPr>
                <a:spLocks/>
              </p:cNvSpPr>
              <p:nvPr/>
            </p:nvSpPr>
            <p:spPr bwMode="auto">
              <a:xfrm>
                <a:off x="28411797" y="14174981"/>
                <a:ext cx="4605338" cy="247650"/>
              </a:xfrm>
              <a:custGeom>
                <a:avLst/>
                <a:gdLst>
                  <a:gd name="T0" fmla="*/ 0 w 2901"/>
                  <a:gd name="T1" fmla="*/ 0 h 156"/>
                  <a:gd name="T2" fmla="*/ 114 w 2901"/>
                  <a:gd name="T3" fmla="*/ 78 h 156"/>
                  <a:gd name="T4" fmla="*/ 202 w 2901"/>
                  <a:gd name="T5" fmla="*/ 136 h 156"/>
                  <a:gd name="T6" fmla="*/ 308 w 2901"/>
                  <a:gd name="T7" fmla="*/ 144 h 156"/>
                  <a:gd name="T8" fmla="*/ 429 w 2901"/>
                  <a:gd name="T9" fmla="*/ 148 h 156"/>
                  <a:gd name="T10" fmla="*/ 537 w 2901"/>
                  <a:gd name="T11" fmla="*/ 140 h 156"/>
                  <a:gd name="T12" fmla="*/ 627 w 2901"/>
                  <a:gd name="T13" fmla="*/ 146 h 156"/>
                  <a:gd name="T14" fmla="*/ 737 w 2901"/>
                  <a:gd name="T15" fmla="*/ 154 h 156"/>
                  <a:gd name="T16" fmla="*/ 857 w 2901"/>
                  <a:gd name="T17" fmla="*/ 156 h 156"/>
                  <a:gd name="T18" fmla="*/ 949 w 2901"/>
                  <a:gd name="T19" fmla="*/ 156 h 156"/>
                  <a:gd name="T20" fmla="*/ 1059 w 2901"/>
                  <a:gd name="T21" fmla="*/ 156 h 156"/>
                  <a:gd name="T22" fmla="*/ 1177 w 2901"/>
                  <a:gd name="T23" fmla="*/ 156 h 156"/>
                  <a:gd name="T24" fmla="*/ 1269 w 2901"/>
                  <a:gd name="T25" fmla="*/ 156 h 156"/>
                  <a:gd name="T26" fmla="*/ 1390 w 2901"/>
                  <a:gd name="T27" fmla="*/ 156 h 156"/>
                  <a:gd name="T28" fmla="*/ 1478 w 2901"/>
                  <a:gd name="T29" fmla="*/ 156 h 156"/>
                  <a:gd name="T30" fmla="*/ 1592 w 2901"/>
                  <a:gd name="T31" fmla="*/ 156 h 156"/>
                  <a:gd name="T32" fmla="*/ 1698 w 2901"/>
                  <a:gd name="T33" fmla="*/ 156 h 156"/>
                  <a:gd name="T34" fmla="*/ 1802 w 2901"/>
                  <a:gd name="T35" fmla="*/ 154 h 156"/>
                  <a:gd name="T36" fmla="*/ 1908 w 2901"/>
                  <a:gd name="T37" fmla="*/ 156 h 156"/>
                  <a:gd name="T38" fmla="*/ 2014 w 2901"/>
                  <a:gd name="T39" fmla="*/ 152 h 156"/>
                  <a:gd name="T40" fmla="*/ 2122 w 2901"/>
                  <a:gd name="T41" fmla="*/ 152 h 156"/>
                  <a:gd name="T42" fmla="*/ 2232 w 2901"/>
                  <a:gd name="T43" fmla="*/ 152 h 156"/>
                  <a:gd name="T44" fmla="*/ 2337 w 2901"/>
                  <a:gd name="T45" fmla="*/ 154 h 156"/>
                  <a:gd name="T46" fmla="*/ 2377 w 2901"/>
                  <a:gd name="T47" fmla="*/ 154 h 156"/>
                  <a:gd name="T48" fmla="*/ 2443 w 2901"/>
                  <a:gd name="T49" fmla="*/ 152 h 156"/>
                  <a:gd name="T50" fmla="*/ 2483 w 2901"/>
                  <a:gd name="T51" fmla="*/ 154 h 156"/>
                  <a:gd name="T52" fmla="*/ 2549 w 2901"/>
                  <a:gd name="T53" fmla="*/ 152 h 156"/>
                  <a:gd name="T54" fmla="*/ 2589 w 2901"/>
                  <a:gd name="T55" fmla="*/ 154 h 156"/>
                  <a:gd name="T56" fmla="*/ 2653 w 2901"/>
                  <a:gd name="T57" fmla="*/ 156 h 156"/>
                  <a:gd name="T58" fmla="*/ 2801 w 2901"/>
                  <a:gd name="T59" fmla="*/ 150 h 156"/>
                  <a:gd name="T60" fmla="*/ 2883 w 2901"/>
                  <a:gd name="T61" fmla="*/ 150 h 156"/>
                  <a:gd name="T62" fmla="*/ 2901 w 2901"/>
                  <a:gd name="T63" fmla="*/ 15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01" h="156">
                    <a:moveTo>
                      <a:pt x="0" y="0"/>
                    </a:moveTo>
                    <a:lnTo>
                      <a:pt x="114" y="78"/>
                    </a:lnTo>
                    <a:lnTo>
                      <a:pt x="202" y="136"/>
                    </a:lnTo>
                    <a:lnTo>
                      <a:pt x="308" y="144"/>
                    </a:lnTo>
                    <a:lnTo>
                      <a:pt x="429" y="148"/>
                    </a:lnTo>
                    <a:lnTo>
                      <a:pt x="537" y="140"/>
                    </a:lnTo>
                    <a:lnTo>
                      <a:pt x="627" y="146"/>
                    </a:lnTo>
                    <a:lnTo>
                      <a:pt x="737" y="154"/>
                    </a:lnTo>
                    <a:lnTo>
                      <a:pt x="857" y="156"/>
                    </a:lnTo>
                    <a:lnTo>
                      <a:pt x="949" y="156"/>
                    </a:lnTo>
                    <a:lnTo>
                      <a:pt x="1059" y="156"/>
                    </a:lnTo>
                    <a:lnTo>
                      <a:pt x="1177" y="156"/>
                    </a:lnTo>
                    <a:lnTo>
                      <a:pt x="1269" y="156"/>
                    </a:lnTo>
                    <a:lnTo>
                      <a:pt x="1390" y="156"/>
                    </a:lnTo>
                    <a:lnTo>
                      <a:pt x="1478" y="156"/>
                    </a:lnTo>
                    <a:lnTo>
                      <a:pt x="1592" y="156"/>
                    </a:lnTo>
                    <a:lnTo>
                      <a:pt x="1698" y="156"/>
                    </a:lnTo>
                    <a:lnTo>
                      <a:pt x="1802" y="154"/>
                    </a:lnTo>
                    <a:lnTo>
                      <a:pt x="1908" y="156"/>
                    </a:lnTo>
                    <a:lnTo>
                      <a:pt x="2014" y="152"/>
                    </a:lnTo>
                    <a:lnTo>
                      <a:pt x="2122" y="152"/>
                    </a:lnTo>
                    <a:lnTo>
                      <a:pt x="2232" y="152"/>
                    </a:lnTo>
                    <a:lnTo>
                      <a:pt x="2337" y="154"/>
                    </a:lnTo>
                    <a:lnTo>
                      <a:pt x="2377" y="154"/>
                    </a:lnTo>
                    <a:lnTo>
                      <a:pt x="2443" y="152"/>
                    </a:lnTo>
                    <a:lnTo>
                      <a:pt x="2483" y="154"/>
                    </a:lnTo>
                    <a:lnTo>
                      <a:pt x="2549" y="152"/>
                    </a:lnTo>
                    <a:lnTo>
                      <a:pt x="2589" y="154"/>
                    </a:lnTo>
                    <a:lnTo>
                      <a:pt x="2653" y="156"/>
                    </a:lnTo>
                    <a:lnTo>
                      <a:pt x="2801" y="150"/>
                    </a:lnTo>
                    <a:lnTo>
                      <a:pt x="2883" y="150"/>
                    </a:lnTo>
                    <a:lnTo>
                      <a:pt x="2901" y="150"/>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75" name="Freeform 18">
                <a:extLst>
                  <a:ext uri="{FF2B5EF4-FFF2-40B4-BE49-F238E27FC236}">
                    <a16:creationId xmlns:a16="http://schemas.microsoft.com/office/drawing/2014/main" id="{766F586B-0A76-9A40-239E-733B1E8B7B4F}"/>
                  </a:ext>
                </a:extLst>
              </p:cNvPr>
              <p:cNvSpPr>
                <a:spLocks/>
              </p:cNvSpPr>
              <p:nvPr/>
            </p:nvSpPr>
            <p:spPr bwMode="auto">
              <a:xfrm>
                <a:off x="28414972" y="14174981"/>
                <a:ext cx="3536950" cy="260350"/>
              </a:xfrm>
              <a:custGeom>
                <a:avLst/>
                <a:gdLst>
                  <a:gd name="T0" fmla="*/ 0 w 2228"/>
                  <a:gd name="T1" fmla="*/ 0 h 164"/>
                  <a:gd name="T2" fmla="*/ 110 w 2228"/>
                  <a:gd name="T3" fmla="*/ 144 h 164"/>
                  <a:gd name="T4" fmla="*/ 210 w 2228"/>
                  <a:gd name="T5" fmla="*/ 150 h 164"/>
                  <a:gd name="T6" fmla="*/ 314 w 2228"/>
                  <a:gd name="T7" fmla="*/ 154 h 164"/>
                  <a:gd name="T8" fmla="*/ 423 w 2228"/>
                  <a:gd name="T9" fmla="*/ 158 h 164"/>
                  <a:gd name="T10" fmla="*/ 529 w 2228"/>
                  <a:gd name="T11" fmla="*/ 156 h 164"/>
                  <a:gd name="T12" fmla="*/ 635 w 2228"/>
                  <a:gd name="T13" fmla="*/ 158 h 164"/>
                  <a:gd name="T14" fmla="*/ 743 w 2228"/>
                  <a:gd name="T15" fmla="*/ 158 h 164"/>
                  <a:gd name="T16" fmla="*/ 849 w 2228"/>
                  <a:gd name="T17" fmla="*/ 162 h 164"/>
                  <a:gd name="T18" fmla="*/ 913 w 2228"/>
                  <a:gd name="T19" fmla="*/ 160 h 164"/>
                  <a:gd name="T20" fmla="*/ 961 w 2228"/>
                  <a:gd name="T21" fmla="*/ 160 h 164"/>
                  <a:gd name="T22" fmla="*/ 1065 w 2228"/>
                  <a:gd name="T23" fmla="*/ 160 h 164"/>
                  <a:gd name="T24" fmla="*/ 1171 w 2228"/>
                  <a:gd name="T25" fmla="*/ 160 h 164"/>
                  <a:gd name="T26" fmla="*/ 1277 w 2228"/>
                  <a:gd name="T27" fmla="*/ 164 h 164"/>
                  <a:gd name="T28" fmla="*/ 1301 w 2228"/>
                  <a:gd name="T29" fmla="*/ 164 h 164"/>
                  <a:gd name="T30" fmla="*/ 1382 w 2228"/>
                  <a:gd name="T31" fmla="*/ 162 h 164"/>
                  <a:gd name="T32" fmla="*/ 1408 w 2228"/>
                  <a:gd name="T33" fmla="*/ 164 h 164"/>
                  <a:gd name="T34" fmla="*/ 1488 w 2228"/>
                  <a:gd name="T35" fmla="*/ 164 h 164"/>
                  <a:gd name="T36" fmla="*/ 1520 w 2228"/>
                  <a:gd name="T37" fmla="*/ 164 h 164"/>
                  <a:gd name="T38" fmla="*/ 1598 w 2228"/>
                  <a:gd name="T39" fmla="*/ 164 h 164"/>
                  <a:gd name="T40" fmla="*/ 1624 w 2228"/>
                  <a:gd name="T41" fmla="*/ 162 h 164"/>
                  <a:gd name="T42" fmla="*/ 1704 w 2228"/>
                  <a:gd name="T43" fmla="*/ 164 h 164"/>
                  <a:gd name="T44" fmla="*/ 1730 w 2228"/>
                  <a:gd name="T45" fmla="*/ 162 h 164"/>
                  <a:gd name="T46" fmla="*/ 1810 w 2228"/>
                  <a:gd name="T47" fmla="*/ 162 h 164"/>
                  <a:gd name="T48" fmla="*/ 1840 w 2228"/>
                  <a:gd name="T49" fmla="*/ 162 h 164"/>
                  <a:gd name="T50" fmla="*/ 1942 w 2228"/>
                  <a:gd name="T51" fmla="*/ 158 h 164"/>
                  <a:gd name="T52" fmla="*/ 2050 w 2228"/>
                  <a:gd name="T53" fmla="*/ 158 h 164"/>
                  <a:gd name="T54" fmla="*/ 2160 w 2228"/>
                  <a:gd name="T55" fmla="*/ 156 h 164"/>
                  <a:gd name="T56" fmla="*/ 2228 w 2228"/>
                  <a:gd name="T57" fmla="*/ 152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228" h="164">
                    <a:moveTo>
                      <a:pt x="0" y="0"/>
                    </a:moveTo>
                    <a:lnTo>
                      <a:pt x="110" y="144"/>
                    </a:lnTo>
                    <a:lnTo>
                      <a:pt x="210" y="150"/>
                    </a:lnTo>
                    <a:lnTo>
                      <a:pt x="314" y="154"/>
                    </a:lnTo>
                    <a:lnTo>
                      <a:pt x="423" y="158"/>
                    </a:lnTo>
                    <a:lnTo>
                      <a:pt x="529" y="156"/>
                    </a:lnTo>
                    <a:lnTo>
                      <a:pt x="635" y="158"/>
                    </a:lnTo>
                    <a:lnTo>
                      <a:pt x="743" y="158"/>
                    </a:lnTo>
                    <a:lnTo>
                      <a:pt x="849" y="162"/>
                    </a:lnTo>
                    <a:lnTo>
                      <a:pt x="913" y="160"/>
                    </a:lnTo>
                    <a:lnTo>
                      <a:pt x="961" y="160"/>
                    </a:lnTo>
                    <a:lnTo>
                      <a:pt x="1065" y="160"/>
                    </a:lnTo>
                    <a:lnTo>
                      <a:pt x="1171" y="160"/>
                    </a:lnTo>
                    <a:lnTo>
                      <a:pt x="1277" y="164"/>
                    </a:lnTo>
                    <a:lnTo>
                      <a:pt x="1301" y="164"/>
                    </a:lnTo>
                    <a:lnTo>
                      <a:pt x="1382" y="162"/>
                    </a:lnTo>
                    <a:lnTo>
                      <a:pt x="1408" y="164"/>
                    </a:lnTo>
                    <a:lnTo>
                      <a:pt x="1488" y="164"/>
                    </a:lnTo>
                    <a:lnTo>
                      <a:pt x="1520" y="164"/>
                    </a:lnTo>
                    <a:lnTo>
                      <a:pt x="1598" y="164"/>
                    </a:lnTo>
                    <a:lnTo>
                      <a:pt x="1624" y="162"/>
                    </a:lnTo>
                    <a:lnTo>
                      <a:pt x="1704" y="164"/>
                    </a:lnTo>
                    <a:lnTo>
                      <a:pt x="1730" y="162"/>
                    </a:lnTo>
                    <a:lnTo>
                      <a:pt x="1810" y="162"/>
                    </a:lnTo>
                    <a:lnTo>
                      <a:pt x="1840" y="162"/>
                    </a:lnTo>
                    <a:lnTo>
                      <a:pt x="1942" y="158"/>
                    </a:lnTo>
                    <a:lnTo>
                      <a:pt x="2050" y="158"/>
                    </a:lnTo>
                    <a:lnTo>
                      <a:pt x="2160" y="156"/>
                    </a:lnTo>
                    <a:lnTo>
                      <a:pt x="2228" y="152"/>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76" name="Freeform 19">
                <a:extLst>
                  <a:ext uri="{FF2B5EF4-FFF2-40B4-BE49-F238E27FC236}">
                    <a16:creationId xmlns:a16="http://schemas.microsoft.com/office/drawing/2014/main" id="{16410E3A-AD82-F93F-62E0-8F96FC20256C}"/>
                  </a:ext>
                </a:extLst>
              </p:cNvPr>
              <p:cNvSpPr>
                <a:spLocks/>
              </p:cNvSpPr>
              <p:nvPr/>
            </p:nvSpPr>
            <p:spPr bwMode="auto">
              <a:xfrm>
                <a:off x="28411797" y="14174981"/>
                <a:ext cx="3213100" cy="263525"/>
              </a:xfrm>
              <a:custGeom>
                <a:avLst/>
                <a:gdLst>
                  <a:gd name="T0" fmla="*/ 0 w 2024"/>
                  <a:gd name="T1" fmla="*/ 0 h 166"/>
                  <a:gd name="T2" fmla="*/ 96 w 2024"/>
                  <a:gd name="T3" fmla="*/ 164 h 166"/>
                  <a:gd name="T4" fmla="*/ 208 w 2024"/>
                  <a:gd name="T5" fmla="*/ 166 h 166"/>
                  <a:gd name="T6" fmla="*/ 304 w 2024"/>
                  <a:gd name="T7" fmla="*/ 166 h 166"/>
                  <a:gd name="T8" fmla="*/ 419 w 2024"/>
                  <a:gd name="T9" fmla="*/ 166 h 166"/>
                  <a:gd name="T10" fmla="*/ 517 w 2024"/>
                  <a:gd name="T11" fmla="*/ 166 h 166"/>
                  <a:gd name="T12" fmla="*/ 627 w 2024"/>
                  <a:gd name="T13" fmla="*/ 164 h 166"/>
                  <a:gd name="T14" fmla="*/ 743 w 2024"/>
                  <a:gd name="T15" fmla="*/ 164 h 166"/>
                  <a:gd name="T16" fmla="*/ 847 w 2024"/>
                  <a:gd name="T17" fmla="*/ 164 h 166"/>
                  <a:gd name="T18" fmla="*/ 947 w 2024"/>
                  <a:gd name="T19" fmla="*/ 166 h 166"/>
                  <a:gd name="T20" fmla="*/ 1063 w 2024"/>
                  <a:gd name="T21" fmla="*/ 164 h 166"/>
                  <a:gd name="T22" fmla="*/ 1173 w 2024"/>
                  <a:gd name="T23" fmla="*/ 162 h 166"/>
                  <a:gd name="T24" fmla="*/ 1279 w 2024"/>
                  <a:gd name="T25" fmla="*/ 162 h 166"/>
                  <a:gd name="T26" fmla="*/ 1303 w 2024"/>
                  <a:gd name="T27" fmla="*/ 162 h 166"/>
                  <a:gd name="T28" fmla="*/ 1384 w 2024"/>
                  <a:gd name="T29" fmla="*/ 162 h 166"/>
                  <a:gd name="T30" fmla="*/ 1408 w 2024"/>
                  <a:gd name="T31" fmla="*/ 164 h 166"/>
                  <a:gd name="T32" fmla="*/ 1492 w 2024"/>
                  <a:gd name="T33" fmla="*/ 162 h 166"/>
                  <a:gd name="T34" fmla="*/ 1522 w 2024"/>
                  <a:gd name="T35" fmla="*/ 164 h 166"/>
                  <a:gd name="T36" fmla="*/ 1594 w 2024"/>
                  <a:gd name="T37" fmla="*/ 162 h 166"/>
                  <a:gd name="T38" fmla="*/ 1730 w 2024"/>
                  <a:gd name="T39" fmla="*/ 158 h 166"/>
                  <a:gd name="T40" fmla="*/ 1842 w 2024"/>
                  <a:gd name="T41" fmla="*/ 158 h 166"/>
                  <a:gd name="T42" fmla="*/ 1918 w 2024"/>
                  <a:gd name="T43" fmla="*/ 164 h 166"/>
                  <a:gd name="T44" fmla="*/ 2024 w 2024"/>
                  <a:gd name="T45" fmla="*/ 16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24" h="166">
                    <a:moveTo>
                      <a:pt x="0" y="0"/>
                    </a:moveTo>
                    <a:lnTo>
                      <a:pt x="96" y="164"/>
                    </a:lnTo>
                    <a:lnTo>
                      <a:pt x="208" y="166"/>
                    </a:lnTo>
                    <a:lnTo>
                      <a:pt x="304" y="166"/>
                    </a:lnTo>
                    <a:lnTo>
                      <a:pt x="419" y="166"/>
                    </a:lnTo>
                    <a:lnTo>
                      <a:pt x="517" y="166"/>
                    </a:lnTo>
                    <a:lnTo>
                      <a:pt x="627" y="164"/>
                    </a:lnTo>
                    <a:lnTo>
                      <a:pt x="743" y="164"/>
                    </a:lnTo>
                    <a:lnTo>
                      <a:pt x="847" y="164"/>
                    </a:lnTo>
                    <a:lnTo>
                      <a:pt x="947" y="166"/>
                    </a:lnTo>
                    <a:lnTo>
                      <a:pt x="1063" y="164"/>
                    </a:lnTo>
                    <a:lnTo>
                      <a:pt x="1173" y="162"/>
                    </a:lnTo>
                    <a:lnTo>
                      <a:pt x="1279" y="162"/>
                    </a:lnTo>
                    <a:lnTo>
                      <a:pt x="1303" y="162"/>
                    </a:lnTo>
                    <a:lnTo>
                      <a:pt x="1384" y="162"/>
                    </a:lnTo>
                    <a:lnTo>
                      <a:pt x="1408" y="164"/>
                    </a:lnTo>
                    <a:lnTo>
                      <a:pt x="1492" y="162"/>
                    </a:lnTo>
                    <a:lnTo>
                      <a:pt x="1522" y="164"/>
                    </a:lnTo>
                    <a:lnTo>
                      <a:pt x="1594" y="162"/>
                    </a:lnTo>
                    <a:lnTo>
                      <a:pt x="1730" y="158"/>
                    </a:lnTo>
                    <a:lnTo>
                      <a:pt x="1842" y="158"/>
                    </a:lnTo>
                    <a:lnTo>
                      <a:pt x="1918" y="164"/>
                    </a:lnTo>
                    <a:lnTo>
                      <a:pt x="2024" y="164"/>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77" name="Oval 20">
                <a:extLst>
                  <a:ext uri="{FF2B5EF4-FFF2-40B4-BE49-F238E27FC236}">
                    <a16:creationId xmlns:a16="http://schemas.microsoft.com/office/drawing/2014/main" id="{843D4E88-8755-2BE0-ED54-735C09390353}"/>
                  </a:ext>
                </a:extLst>
              </p:cNvPr>
              <p:cNvSpPr>
                <a:spLocks noChangeArrowheads="1"/>
              </p:cNvSpPr>
              <p:nvPr/>
            </p:nvSpPr>
            <p:spPr bwMode="auto">
              <a:xfrm>
                <a:off x="28757872" y="13913043"/>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78" name="Oval 21">
                <a:extLst>
                  <a:ext uri="{FF2B5EF4-FFF2-40B4-BE49-F238E27FC236}">
                    <a16:creationId xmlns:a16="http://schemas.microsoft.com/office/drawing/2014/main" id="{809AB03E-F23E-0727-5329-BE114C82C1C2}"/>
                  </a:ext>
                </a:extLst>
              </p:cNvPr>
              <p:cNvSpPr>
                <a:spLocks noChangeArrowheads="1"/>
              </p:cNvSpPr>
              <p:nvPr/>
            </p:nvSpPr>
            <p:spPr bwMode="auto">
              <a:xfrm>
                <a:off x="28583247" y="14048775"/>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79" name="Oval 22">
                <a:extLst>
                  <a:ext uri="{FF2B5EF4-FFF2-40B4-BE49-F238E27FC236}">
                    <a16:creationId xmlns:a16="http://schemas.microsoft.com/office/drawing/2014/main" id="{F212F5EE-ECB1-48BA-A9D1-443A76E33C9C}"/>
                  </a:ext>
                </a:extLst>
              </p:cNvPr>
              <p:cNvSpPr>
                <a:spLocks noChangeArrowheads="1"/>
              </p:cNvSpPr>
              <p:nvPr/>
            </p:nvSpPr>
            <p:spPr bwMode="auto">
              <a:xfrm>
                <a:off x="28618172" y="14046394"/>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80" name="Oval 23">
                <a:extLst>
                  <a:ext uri="{FF2B5EF4-FFF2-40B4-BE49-F238E27FC236}">
                    <a16:creationId xmlns:a16="http://schemas.microsoft.com/office/drawing/2014/main" id="{3D567ED1-2EFA-27C9-48E5-EE801CCE3E65}"/>
                  </a:ext>
                </a:extLst>
              </p:cNvPr>
              <p:cNvSpPr>
                <a:spLocks noChangeArrowheads="1"/>
              </p:cNvSpPr>
              <p:nvPr/>
            </p:nvSpPr>
            <p:spPr bwMode="auto">
              <a:xfrm>
                <a:off x="28653097" y="1406385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81" name="Oval 24">
                <a:extLst>
                  <a:ext uri="{FF2B5EF4-FFF2-40B4-BE49-F238E27FC236}">
                    <a16:creationId xmlns:a16="http://schemas.microsoft.com/office/drawing/2014/main" id="{ADF1E6E3-BD40-8691-588A-02EEC2AB8BE6}"/>
                  </a:ext>
                </a:extLst>
              </p:cNvPr>
              <p:cNvSpPr>
                <a:spLocks noChangeArrowheads="1"/>
              </p:cNvSpPr>
              <p:nvPr/>
            </p:nvSpPr>
            <p:spPr bwMode="auto">
              <a:xfrm>
                <a:off x="28573722" y="141368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82" name="Oval 25">
                <a:extLst>
                  <a:ext uri="{FF2B5EF4-FFF2-40B4-BE49-F238E27FC236}">
                    <a16:creationId xmlns:a16="http://schemas.microsoft.com/office/drawing/2014/main" id="{EF28C96B-E966-3380-56A7-D74C621AEBA8}"/>
                  </a:ext>
                </a:extLst>
              </p:cNvPr>
              <p:cNvSpPr>
                <a:spLocks noChangeArrowheads="1"/>
              </p:cNvSpPr>
              <p:nvPr/>
            </p:nvSpPr>
            <p:spPr bwMode="auto">
              <a:xfrm>
                <a:off x="28557847" y="141686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83" name="Oval 26">
                <a:extLst>
                  <a:ext uri="{FF2B5EF4-FFF2-40B4-BE49-F238E27FC236}">
                    <a16:creationId xmlns:a16="http://schemas.microsoft.com/office/drawing/2014/main" id="{24F3EA42-35E4-71A9-F393-FC52AEAB501A}"/>
                  </a:ext>
                </a:extLst>
              </p:cNvPr>
              <p:cNvSpPr>
                <a:spLocks noChangeArrowheads="1"/>
              </p:cNvSpPr>
              <p:nvPr/>
            </p:nvSpPr>
            <p:spPr bwMode="auto">
              <a:xfrm>
                <a:off x="28570547" y="141686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84" name="Oval 27">
                <a:extLst>
                  <a:ext uri="{FF2B5EF4-FFF2-40B4-BE49-F238E27FC236}">
                    <a16:creationId xmlns:a16="http://schemas.microsoft.com/office/drawing/2014/main" id="{B4633A04-E10A-EB4A-18BE-4C027D5DF700}"/>
                  </a:ext>
                </a:extLst>
              </p:cNvPr>
              <p:cNvSpPr>
                <a:spLocks noChangeArrowheads="1"/>
              </p:cNvSpPr>
              <p:nvPr/>
            </p:nvSpPr>
            <p:spPr bwMode="auto">
              <a:xfrm>
                <a:off x="28583247" y="14155931"/>
                <a:ext cx="12700"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85" name="Oval 28">
                <a:extLst>
                  <a:ext uri="{FF2B5EF4-FFF2-40B4-BE49-F238E27FC236}">
                    <a16:creationId xmlns:a16="http://schemas.microsoft.com/office/drawing/2014/main" id="{5D10134B-CE35-779E-B35E-CA4A4EE12C99}"/>
                  </a:ext>
                </a:extLst>
              </p:cNvPr>
              <p:cNvSpPr>
                <a:spLocks noChangeArrowheads="1"/>
              </p:cNvSpPr>
              <p:nvPr/>
            </p:nvSpPr>
            <p:spPr bwMode="auto">
              <a:xfrm>
                <a:off x="28570547" y="141559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86" name="Oval 29">
                <a:extLst>
                  <a:ext uri="{FF2B5EF4-FFF2-40B4-BE49-F238E27FC236}">
                    <a16:creationId xmlns:a16="http://schemas.microsoft.com/office/drawing/2014/main" id="{E6CD238C-C103-3399-8798-5B84B7941A4C}"/>
                  </a:ext>
                </a:extLst>
              </p:cNvPr>
              <p:cNvSpPr>
                <a:spLocks noChangeArrowheads="1"/>
              </p:cNvSpPr>
              <p:nvPr/>
            </p:nvSpPr>
            <p:spPr bwMode="auto">
              <a:xfrm>
                <a:off x="28719772" y="141559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87" name="Oval 30">
                <a:extLst>
                  <a:ext uri="{FF2B5EF4-FFF2-40B4-BE49-F238E27FC236}">
                    <a16:creationId xmlns:a16="http://schemas.microsoft.com/office/drawing/2014/main" id="{43C6CCCA-9ED7-AACD-487E-5F2282627FCB}"/>
                  </a:ext>
                </a:extLst>
              </p:cNvPr>
              <p:cNvSpPr>
                <a:spLocks noChangeArrowheads="1"/>
              </p:cNvSpPr>
              <p:nvPr/>
            </p:nvSpPr>
            <p:spPr bwMode="auto">
              <a:xfrm>
                <a:off x="28726122" y="14181331"/>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88" name="Oval 31">
                <a:extLst>
                  <a:ext uri="{FF2B5EF4-FFF2-40B4-BE49-F238E27FC236}">
                    <a16:creationId xmlns:a16="http://schemas.microsoft.com/office/drawing/2014/main" id="{0BAA224E-6703-5E26-BBF8-A8CDB0428C19}"/>
                  </a:ext>
                </a:extLst>
              </p:cNvPr>
              <p:cNvSpPr>
                <a:spLocks noChangeArrowheads="1"/>
              </p:cNvSpPr>
              <p:nvPr/>
            </p:nvSpPr>
            <p:spPr bwMode="auto">
              <a:xfrm>
                <a:off x="28741997" y="1403607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89" name="Oval 32">
                <a:extLst>
                  <a:ext uri="{FF2B5EF4-FFF2-40B4-BE49-F238E27FC236}">
                    <a16:creationId xmlns:a16="http://schemas.microsoft.com/office/drawing/2014/main" id="{E9B78520-E010-2A46-309C-92358EDDC281}"/>
                  </a:ext>
                </a:extLst>
              </p:cNvPr>
              <p:cNvSpPr>
                <a:spLocks noChangeArrowheads="1"/>
              </p:cNvSpPr>
              <p:nvPr/>
            </p:nvSpPr>
            <p:spPr bwMode="auto">
              <a:xfrm>
                <a:off x="28748347" y="139876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90" name="Oval 33">
                <a:extLst>
                  <a:ext uri="{FF2B5EF4-FFF2-40B4-BE49-F238E27FC236}">
                    <a16:creationId xmlns:a16="http://schemas.microsoft.com/office/drawing/2014/main" id="{A27736FC-D48B-C880-EAF0-C59B96C701EC}"/>
                  </a:ext>
                </a:extLst>
              </p:cNvPr>
              <p:cNvSpPr>
                <a:spLocks noChangeArrowheads="1"/>
              </p:cNvSpPr>
              <p:nvPr/>
            </p:nvSpPr>
            <p:spPr bwMode="auto">
              <a:xfrm>
                <a:off x="28910272" y="13897962"/>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91" name="Oval 34">
                <a:extLst>
                  <a:ext uri="{FF2B5EF4-FFF2-40B4-BE49-F238E27FC236}">
                    <a16:creationId xmlns:a16="http://schemas.microsoft.com/office/drawing/2014/main" id="{FD6FBE78-02E5-97B5-FA9C-EF4CC1211081}"/>
                  </a:ext>
                </a:extLst>
              </p:cNvPr>
              <p:cNvSpPr>
                <a:spLocks noChangeArrowheads="1"/>
              </p:cNvSpPr>
              <p:nvPr/>
            </p:nvSpPr>
            <p:spPr bwMode="auto">
              <a:xfrm>
                <a:off x="29080135" y="1381461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92" name="Oval 35">
                <a:extLst>
                  <a:ext uri="{FF2B5EF4-FFF2-40B4-BE49-F238E27FC236}">
                    <a16:creationId xmlns:a16="http://schemas.microsoft.com/office/drawing/2014/main" id="{BB629715-D659-807B-3DE9-AC1D77B9EEA5}"/>
                  </a:ext>
                </a:extLst>
              </p:cNvPr>
              <p:cNvSpPr>
                <a:spLocks noChangeArrowheads="1"/>
              </p:cNvSpPr>
              <p:nvPr/>
            </p:nvSpPr>
            <p:spPr bwMode="auto">
              <a:xfrm>
                <a:off x="28741997" y="1351140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93" name="Oval 36">
                <a:extLst>
                  <a:ext uri="{FF2B5EF4-FFF2-40B4-BE49-F238E27FC236}">
                    <a16:creationId xmlns:a16="http://schemas.microsoft.com/office/drawing/2014/main" id="{7A542581-56F5-BBD9-A0A3-6B87FBD81FDC}"/>
                  </a:ext>
                </a:extLst>
              </p:cNvPr>
              <p:cNvSpPr>
                <a:spLocks noChangeArrowheads="1"/>
              </p:cNvSpPr>
              <p:nvPr/>
            </p:nvSpPr>
            <p:spPr bwMode="auto">
              <a:xfrm>
                <a:off x="28919797" y="13462193"/>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94" name="Oval 37">
                <a:extLst>
                  <a:ext uri="{FF2B5EF4-FFF2-40B4-BE49-F238E27FC236}">
                    <a16:creationId xmlns:a16="http://schemas.microsoft.com/office/drawing/2014/main" id="{2704B19F-2CD9-98BC-AEC6-9C0357A77464}"/>
                  </a:ext>
                </a:extLst>
              </p:cNvPr>
              <p:cNvSpPr>
                <a:spLocks noChangeArrowheads="1"/>
              </p:cNvSpPr>
              <p:nvPr/>
            </p:nvSpPr>
            <p:spPr bwMode="auto">
              <a:xfrm>
                <a:off x="29248410" y="13743974"/>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95" name="Oval 38">
                <a:extLst>
                  <a:ext uri="{FF2B5EF4-FFF2-40B4-BE49-F238E27FC236}">
                    <a16:creationId xmlns:a16="http://schemas.microsoft.com/office/drawing/2014/main" id="{B7C53789-B031-BE58-1CE2-BFB9725957EA}"/>
                  </a:ext>
                </a:extLst>
              </p:cNvPr>
              <p:cNvSpPr>
                <a:spLocks noChangeArrowheads="1"/>
              </p:cNvSpPr>
              <p:nvPr/>
            </p:nvSpPr>
            <p:spPr bwMode="auto">
              <a:xfrm>
                <a:off x="29416685" y="1376381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96" name="Oval 39">
                <a:extLst>
                  <a:ext uri="{FF2B5EF4-FFF2-40B4-BE49-F238E27FC236}">
                    <a16:creationId xmlns:a16="http://schemas.microsoft.com/office/drawing/2014/main" id="{C5B1AEED-16BF-3323-8967-765C0BFF45B3}"/>
                  </a:ext>
                </a:extLst>
              </p:cNvPr>
              <p:cNvSpPr>
                <a:spLocks noChangeArrowheads="1"/>
              </p:cNvSpPr>
              <p:nvPr/>
            </p:nvSpPr>
            <p:spPr bwMode="auto">
              <a:xfrm>
                <a:off x="29248410" y="13932093"/>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97" name="Oval 40">
                <a:extLst>
                  <a:ext uri="{FF2B5EF4-FFF2-40B4-BE49-F238E27FC236}">
                    <a16:creationId xmlns:a16="http://schemas.microsoft.com/office/drawing/2014/main" id="{05605E1B-C3BF-4D36-DBA4-25330C5068FE}"/>
                  </a:ext>
                </a:extLst>
              </p:cNvPr>
              <p:cNvSpPr>
                <a:spLocks noChangeArrowheads="1"/>
              </p:cNvSpPr>
              <p:nvPr/>
            </p:nvSpPr>
            <p:spPr bwMode="auto">
              <a:xfrm>
                <a:off x="29248410" y="1396701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98" name="Oval 41">
                <a:extLst>
                  <a:ext uri="{FF2B5EF4-FFF2-40B4-BE49-F238E27FC236}">
                    <a16:creationId xmlns:a16="http://schemas.microsoft.com/office/drawing/2014/main" id="{D4D8F9E7-7C00-CD0C-4CA2-38A3145104C9}"/>
                  </a:ext>
                </a:extLst>
              </p:cNvPr>
              <p:cNvSpPr>
                <a:spLocks noChangeArrowheads="1"/>
              </p:cNvSpPr>
              <p:nvPr/>
            </p:nvSpPr>
            <p:spPr bwMode="auto">
              <a:xfrm>
                <a:off x="29419860" y="14051156"/>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99" name="Oval 42">
                <a:extLst>
                  <a:ext uri="{FF2B5EF4-FFF2-40B4-BE49-F238E27FC236}">
                    <a16:creationId xmlns:a16="http://schemas.microsoft.com/office/drawing/2014/main" id="{9C54B7C0-8F0E-B728-F4CA-4B4E5775416A}"/>
                  </a:ext>
                </a:extLst>
              </p:cNvPr>
              <p:cNvSpPr>
                <a:spLocks noChangeArrowheads="1"/>
              </p:cNvSpPr>
              <p:nvPr/>
            </p:nvSpPr>
            <p:spPr bwMode="auto">
              <a:xfrm>
                <a:off x="29588135" y="1400670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00" name="Oval 43">
                <a:extLst>
                  <a:ext uri="{FF2B5EF4-FFF2-40B4-BE49-F238E27FC236}">
                    <a16:creationId xmlns:a16="http://schemas.microsoft.com/office/drawing/2014/main" id="{E204408E-B485-BAC6-4F07-2746B1E66AAC}"/>
                  </a:ext>
                </a:extLst>
              </p:cNvPr>
              <p:cNvSpPr>
                <a:spLocks noChangeArrowheads="1"/>
              </p:cNvSpPr>
              <p:nvPr/>
            </p:nvSpPr>
            <p:spPr bwMode="auto">
              <a:xfrm>
                <a:off x="29651635" y="14034487"/>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01" name="Oval 44">
                <a:extLst>
                  <a:ext uri="{FF2B5EF4-FFF2-40B4-BE49-F238E27FC236}">
                    <a16:creationId xmlns:a16="http://schemas.microsoft.com/office/drawing/2014/main" id="{A3B6753D-570A-5363-0249-074FDCC78E7C}"/>
                  </a:ext>
                </a:extLst>
              </p:cNvPr>
              <p:cNvSpPr>
                <a:spLocks noChangeArrowheads="1"/>
              </p:cNvSpPr>
              <p:nvPr/>
            </p:nvSpPr>
            <p:spPr bwMode="auto">
              <a:xfrm>
                <a:off x="29756410" y="140162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02" name="Oval 45">
                <a:extLst>
                  <a:ext uri="{FF2B5EF4-FFF2-40B4-BE49-F238E27FC236}">
                    <a16:creationId xmlns:a16="http://schemas.microsoft.com/office/drawing/2014/main" id="{24074BFF-3859-83AE-2855-57DCF13A9696}"/>
                  </a:ext>
                </a:extLst>
              </p:cNvPr>
              <p:cNvSpPr>
                <a:spLocks noChangeArrowheads="1"/>
              </p:cNvSpPr>
              <p:nvPr/>
            </p:nvSpPr>
            <p:spPr bwMode="auto">
              <a:xfrm>
                <a:off x="29931035" y="1402655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03" name="Oval 46">
                <a:extLst>
                  <a:ext uri="{FF2B5EF4-FFF2-40B4-BE49-F238E27FC236}">
                    <a16:creationId xmlns:a16="http://schemas.microsoft.com/office/drawing/2014/main" id="{B165EBA7-54D6-434F-47D7-9C97052164B7}"/>
                  </a:ext>
                </a:extLst>
              </p:cNvPr>
              <p:cNvSpPr>
                <a:spLocks noChangeArrowheads="1"/>
              </p:cNvSpPr>
              <p:nvPr/>
            </p:nvSpPr>
            <p:spPr bwMode="auto">
              <a:xfrm>
                <a:off x="30099310" y="13987656"/>
                <a:ext cx="12700"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04" name="Oval 47">
                <a:extLst>
                  <a:ext uri="{FF2B5EF4-FFF2-40B4-BE49-F238E27FC236}">
                    <a16:creationId xmlns:a16="http://schemas.microsoft.com/office/drawing/2014/main" id="{D31382C1-9D2C-1912-02D1-8C13C65706D2}"/>
                  </a:ext>
                </a:extLst>
              </p:cNvPr>
              <p:cNvSpPr>
                <a:spLocks noChangeArrowheads="1"/>
              </p:cNvSpPr>
              <p:nvPr/>
            </p:nvSpPr>
            <p:spPr bwMode="auto">
              <a:xfrm>
                <a:off x="30153285" y="13900343"/>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05" name="Oval 48">
                <a:extLst>
                  <a:ext uri="{FF2B5EF4-FFF2-40B4-BE49-F238E27FC236}">
                    <a16:creationId xmlns:a16="http://schemas.microsoft.com/office/drawing/2014/main" id="{115E2E32-DBFD-0DF6-8A21-86173041B535}"/>
                  </a:ext>
                </a:extLst>
              </p:cNvPr>
              <p:cNvSpPr>
                <a:spLocks noChangeArrowheads="1"/>
              </p:cNvSpPr>
              <p:nvPr/>
            </p:nvSpPr>
            <p:spPr bwMode="auto">
              <a:xfrm>
                <a:off x="30159635" y="13798743"/>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06" name="Oval 49">
                <a:extLst>
                  <a:ext uri="{FF2B5EF4-FFF2-40B4-BE49-F238E27FC236}">
                    <a16:creationId xmlns:a16="http://schemas.microsoft.com/office/drawing/2014/main" id="{FF0F9B6D-1A88-49B2-B5DA-32B593A59475}"/>
                  </a:ext>
                </a:extLst>
              </p:cNvPr>
              <p:cNvSpPr>
                <a:spLocks noChangeArrowheads="1"/>
              </p:cNvSpPr>
              <p:nvPr/>
            </p:nvSpPr>
            <p:spPr bwMode="auto">
              <a:xfrm>
                <a:off x="30280285" y="13716193"/>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07" name="Oval 50">
                <a:extLst>
                  <a:ext uri="{FF2B5EF4-FFF2-40B4-BE49-F238E27FC236}">
                    <a16:creationId xmlns:a16="http://schemas.microsoft.com/office/drawing/2014/main" id="{AE428575-300C-491E-6DAE-F69688948751}"/>
                  </a:ext>
                </a:extLst>
              </p:cNvPr>
              <p:cNvSpPr>
                <a:spLocks noChangeArrowheads="1"/>
              </p:cNvSpPr>
              <p:nvPr/>
            </p:nvSpPr>
            <p:spPr bwMode="auto">
              <a:xfrm>
                <a:off x="30321560" y="13611418"/>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08" name="Oval 51">
                <a:extLst>
                  <a:ext uri="{FF2B5EF4-FFF2-40B4-BE49-F238E27FC236}">
                    <a16:creationId xmlns:a16="http://schemas.microsoft.com/office/drawing/2014/main" id="{83D44AEB-B7D2-28E4-FC87-D682E2DA6081}"/>
                  </a:ext>
                </a:extLst>
              </p:cNvPr>
              <p:cNvSpPr>
                <a:spLocks noChangeArrowheads="1"/>
              </p:cNvSpPr>
              <p:nvPr/>
            </p:nvSpPr>
            <p:spPr bwMode="auto">
              <a:xfrm>
                <a:off x="30489835" y="13678093"/>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09" name="Oval 52">
                <a:extLst>
                  <a:ext uri="{FF2B5EF4-FFF2-40B4-BE49-F238E27FC236}">
                    <a16:creationId xmlns:a16="http://schemas.microsoft.com/office/drawing/2014/main" id="{1ADE0981-C540-BDD8-8ECB-DA134D460AF7}"/>
                  </a:ext>
                </a:extLst>
              </p:cNvPr>
              <p:cNvSpPr>
                <a:spLocks noChangeArrowheads="1"/>
              </p:cNvSpPr>
              <p:nvPr/>
            </p:nvSpPr>
            <p:spPr bwMode="auto">
              <a:xfrm>
                <a:off x="30429510" y="1362411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10" name="Oval 53">
                <a:extLst>
                  <a:ext uri="{FF2B5EF4-FFF2-40B4-BE49-F238E27FC236}">
                    <a16:creationId xmlns:a16="http://schemas.microsoft.com/office/drawing/2014/main" id="{AFF3232D-FBBD-CC11-A549-20125A46E4C2}"/>
                  </a:ext>
                </a:extLst>
              </p:cNvPr>
              <p:cNvSpPr>
                <a:spLocks noChangeArrowheads="1"/>
              </p:cNvSpPr>
              <p:nvPr/>
            </p:nvSpPr>
            <p:spPr bwMode="auto">
              <a:xfrm>
                <a:off x="30448560" y="13506643"/>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11" name="Oval 54">
                <a:extLst>
                  <a:ext uri="{FF2B5EF4-FFF2-40B4-BE49-F238E27FC236}">
                    <a16:creationId xmlns:a16="http://schemas.microsoft.com/office/drawing/2014/main" id="{94A11D2B-0219-10F6-6838-689367C279CE}"/>
                  </a:ext>
                </a:extLst>
              </p:cNvPr>
              <p:cNvSpPr>
                <a:spLocks noChangeArrowheads="1"/>
              </p:cNvSpPr>
              <p:nvPr/>
            </p:nvSpPr>
            <p:spPr bwMode="auto">
              <a:xfrm>
                <a:off x="30615247" y="13211368"/>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12" name="Oval 55">
                <a:extLst>
                  <a:ext uri="{FF2B5EF4-FFF2-40B4-BE49-F238E27FC236}">
                    <a16:creationId xmlns:a16="http://schemas.microsoft.com/office/drawing/2014/main" id="{CA3B2414-580C-B2DE-2C4C-171814A8E411}"/>
                  </a:ext>
                </a:extLst>
              </p:cNvPr>
              <p:cNvSpPr>
                <a:spLocks noChangeArrowheads="1"/>
              </p:cNvSpPr>
              <p:nvPr/>
            </p:nvSpPr>
            <p:spPr bwMode="auto">
              <a:xfrm>
                <a:off x="30656522" y="1335741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13" name="Oval 56">
                <a:extLst>
                  <a:ext uri="{FF2B5EF4-FFF2-40B4-BE49-F238E27FC236}">
                    <a16:creationId xmlns:a16="http://schemas.microsoft.com/office/drawing/2014/main" id="{3025CA76-17F2-7A57-C8A4-30862407E0C9}"/>
                  </a:ext>
                </a:extLst>
              </p:cNvPr>
              <p:cNvSpPr>
                <a:spLocks noChangeArrowheads="1"/>
              </p:cNvSpPr>
              <p:nvPr/>
            </p:nvSpPr>
            <p:spPr bwMode="auto">
              <a:xfrm>
                <a:off x="30602547" y="13595543"/>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14" name="Oval 57">
                <a:extLst>
                  <a:ext uri="{FF2B5EF4-FFF2-40B4-BE49-F238E27FC236}">
                    <a16:creationId xmlns:a16="http://schemas.microsoft.com/office/drawing/2014/main" id="{8EAE5405-051E-C51E-EE99-DF828E13FB7B}"/>
                  </a:ext>
                </a:extLst>
              </p:cNvPr>
              <p:cNvSpPr>
                <a:spLocks noChangeArrowheads="1"/>
              </p:cNvSpPr>
              <p:nvPr/>
            </p:nvSpPr>
            <p:spPr bwMode="auto">
              <a:xfrm>
                <a:off x="30767647" y="1366856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15" name="Oval 58">
                <a:extLst>
                  <a:ext uri="{FF2B5EF4-FFF2-40B4-BE49-F238E27FC236}">
                    <a16:creationId xmlns:a16="http://schemas.microsoft.com/office/drawing/2014/main" id="{2A813B9F-5FB2-ECF3-B6A4-1E185BD684FC}"/>
                  </a:ext>
                </a:extLst>
              </p:cNvPr>
              <p:cNvSpPr>
                <a:spLocks noChangeArrowheads="1"/>
              </p:cNvSpPr>
              <p:nvPr/>
            </p:nvSpPr>
            <p:spPr bwMode="auto">
              <a:xfrm>
                <a:off x="30831147" y="13709843"/>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16" name="Oval 59">
                <a:extLst>
                  <a:ext uri="{FF2B5EF4-FFF2-40B4-BE49-F238E27FC236}">
                    <a16:creationId xmlns:a16="http://schemas.microsoft.com/office/drawing/2014/main" id="{72A29E4E-8D77-E0F8-2B0F-7667B76FD69D}"/>
                  </a:ext>
                </a:extLst>
              </p:cNvPr>
              <p:cNvSpPr>
                <a:spLocks noChangeArrowheads="1"/>
              </p:cNvSpPr>
              <p:nvPr/>
            </p:nvSpPr>
            <p:spPr bwMode="auto">
              <a:xfrm>
                <a:off x="30945447" y="13433618"/>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17" name="Oval 60">
                <a:extLst>
                  <a:ext uri="{FF2B5EF4-FFF2-40B4-BE49-F238E27FC236}">
                    <a16:creationId xmlns:a16="http://schemas.microsoft.com/office/drawing/2014/main" id="{C9907993-51A1-7C60-1DD9-B622FCEC726F}"/>
                  </a:ext>
                </a:extLst>
              </p:cNvPr>
              <p:cNvSpPr>
                <a:spLocks noChangeArrowheads="1"/>
              </p:cNvSpPr>
              <p:nvPr/>
            </p:nvSpPr>
            <p:spPr bwMode="auto">
              <a:xfrm>
                <a:off x="31005772" y="1375111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18" name="Oval 61">
                <a:extLst>
                  <a:ext uri="{FF2B5EF4-FFF2-40B4-BE49-F238E27FC236}">
                    <a16:creationId xmlns:a16="http://schemas.microsoft.com/office/drawing/2014/main" id="{651740FD-F0BB-541C-3BFC-849901181C35}"/>
                  </a:ext>
                </a:extLst>
              </p:cNvPr>
              <p:cNvSpPr>
                <a:spLocks noChangeArrowheads="1"/>
              </p:cNvSpPr>
              <p:nvPr/>
            </p:nvSpPr>
            <p:spPr bwMode="auto">
              <a:xfrm>
                <a:off x="31335972" y="13669362"/>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19" name="Oval 62">
                <a:extLst>
                  <a:ext uri="{FF2B5EF4-FFF2-40B4-BE49-F238E27FC236}">
                    <a16:creationId xmlns:a16="http://schemas.microsoft.com/office/drawing/2014/main" id="{7913C371-78DE-B113-4962-F7630EC8F753}"/>
                  </a:ext>
                </a:extLst>
              </p:cNvPr>
              <p:cNvSpPr>
                <a:spLocks noChangeArrowheads="1"/>
              </p:cNvSpPr>
              <p:nvPr/>
            </p:nvSpPr>
            <p:spPr bwMode="auto">
              <a:xfrm>
                <a:off x="31504247" y="13572524"/>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20" name="Oval 63">
                <a:extLst>
                  <a:ext uri="{FF2B5EF4-FFF2-40B4-BE49-F238E27FC236}">
                    <a16:creationId xmlns:a16="http://schemas.microsoft.com/office/drawing/2014/main" id="{DECE80A6-4DF3-7F34-6A81-E3D40BA3060B}"/>
                  </a:ext>
                </a:extLst>
              </p:cNvPr>
              <p:cNvSpPr>
                <a:spLocks noChangeArrowheads="1"/>
              </p:cNvSpPr>
              <p:nvPr/>
            </p:nvSpPr>
            <p:spPr bwMode="auto">
              <a:xfrm>
                <a:off x="31377247" y="1311611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21" name="Oval 64">
                <a:extLst>
                  <a:ext uri="{FF2B5EF4-FFF2-40B4-BE49-F238E27FC236}">
                    <a16:creationId xmlns:a16="http://schemas.microsoft.com/office/drawing/2014/main" id="{FA6EE5FA-6A2E-9FCE-3B51-B0C17249B935}"/>
                  </a:ext>
                </a:extLst>
              </p:cNvPr>
              <p:cNvSpPr>
                <a:spLocks noChangeArrowheads="1"/>
              </p:cNvSpPr>
              <p:nvPr/>
            </p:nvSpPr>
            <p:spPr bwMode="auto">
              <a:xfrm>
                <a:off x="31278822" y="13093893"/>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22" name="Oval 65">
                <a:extLst>
                  <a:ext uri="{FF2B5EF4-FFF2-40B4-BE49-F238E27FC236}">
                    <a16:creationId xmlns:a16="http://schemas.microsoft.com/office/drawing/2014/main" id="{E7E0489A-86EA-4CF4-949A-05F70469BCF0}"/>
                  </a:ext>
                </a:extLst>
              </p:cNvPr>
              <p:cNvSpPr>
                <a:spLocks noChangeArrowheads="1"/>
              </p:cNvSpPr>
              <p:nvPr/>
            </p:nvSpPr>
            <p:spPr bwMode="auto">
              <a:xfrm>
                <a:off x="31224847" y="1302086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23" name="Oval 66">
                <a:extLst>
                  <a:ext uri="{FF2B5EF4-FFF2-40B4-BE49-F238E27FC236}">
                    <a16:creationId xmlns:a16="http://schemas.microsoft.com/office/drawing/2014/main" id="{2E5F0E0F-BFB4-28AA-3710-F93B02249F6E}"/>
                  </a:ext>
                </a:extLst>
              </p:cNvPr>
              <p:cNvSpPr>
                <a:spLocks noChangeArrowheads="1"/>
              </p:cNvSpPr>
              <p:nvPr/>
            </p:nvSpPr>
            <p:spPr bwMode="auto">
              <a:xfrm>
                <a:off x="31110547" y="1331931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24" name="Oval 67">
                <a:extLst>
                  <a:ext uri="{FF2B5EF4-FFF2-40B4-BE49-F238E27FC236}">
                    <a16:creationId xmlns:a16="http://schemas.microsoft.com/office/drawing/2014/main" id="{C5A50801-537C-B46A-B15F-FF82D6F895E2}"/>
                  </a:ext>
                </a:extLst>
              </p:cNvPr>
              <p:cNvSpPr>
                <a:spLocks noChangeArrowheads="1"/>
              </p:cNvSpPr>
              <p:nvPr/>
            </p:nvSpPr>
            <p:spPr bwMode="auto">
              <a:xfrm>
                <a:off x="31672522" y="13608243"/>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25" name="Oval 68">
                <a:extLst>
                  <a:ext uri="{FF2B5EF4-FFF2-40B4-BE49-F238E27FC236}">
                    <a16:creationId xmlns:a16="http://schemas.microsoft.com/office/drawing/2014/main" id="{8FB6A576-9CA6-C9B5-EFA6-D14FD68B798A}"/>
                  </a:ext>
                </a:extLst>
              </p:cNvPr>
              <p:cNvSpPr>
                <a:spLocks noChangeArrowheads="1"/>
              </p:cNvSpPr>
              <p:nvPr/>
            </p:nvSpPr>
            <p:spPr bwMode="auto">
              <a:xfrm>
                <a:off x="31844766" y="13490768"/>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grpSp>
            <p:nvGrpSpPr>
              <p:cNvPr id="662" name="Group 661">
                <a:extLst>
                  <a:ext uri="{FF2B5EF4-FFF2-40B4-BE49-F238E27FC236}">
                    <a16:creationId xmlns:a16="http://schemas.microsoft.com/office/drawing/2014/main" id="{74C91027-B86D-9A47-0918-125210EB0AC5}"/>
                  </a:ext>
                </a:extLst>
              </p:cNvPr>
              <p:cNvGrpSpPr/>
              <p:nvPr/>
            </p:nvGrpSpPr>
            <p:grpSpPr>
              <a:xfrm>
                <a:off x="32018597" y="12820843"/>
                <a:ext cx="1612900" cy="739775"/>
                <a:chOff x="31912719" y="12765088"/>
                <a:chExt cx="1612900" cy="739775"/>
              </a:xfrm>
            </p:grpSpPr>
            <p:sp>
              <p:nvSpPr>
                <p:cNvPr id="466" name="Freeform 9">
                  <a:extLst>
                    <a:ext uri="{FF2B5EF4-FFF2-40B4-BE49-F238E27FC236}">
                      <a16:creationId xmlns:a16="http://schemas.microsoft.com/office/drawing/2014/main" id="{0D5DDC90-A78C-D2D2-B856-667B44413652}"/>
                    </a:ext>
                  </a:extLst>
                </p:cNvPr>
                <p:cNvSpPr>
                  <a:spLocks/>
                </p:cNvSpPr>
                <p:nvPr/>
              </p:nvSpPr>
              <p:spPr bwMode="auto">
                <a:xfrm>
                  <a:off x="31915894" y="12765088"/>
                  <a:ext cx="1600200" cy="733425"/>
                </a:xfrm>
                <a:custGeom>
                  <a:avLst/>
                  <a:gdLst>
                    <a:gd name="T0" fmla="*/ 0 w 1008"/>
                    <a:gd name="T1" fmla="*/ 0 h 462"/>
                    <a:gd name="T2" fmla="*/ 0 w 1008"/>
                    <a:gd name="T3" fmla="*/ 462 h 462"/>
                    <a:gd name="T4" fmla="*/ 143 w 1008"/>
                    <a:gd name="T5" fmla="*/ 424 h 462"/>
                    <a:gd name="T6" fmla="*/ 247 w 1008"/>
                    <a:gd name="T7" fmla="*/ 440 h 462"/>
                    <a:gd name="T8" fmla="*/ 369 w 1008"/>
                    <a:gd name="T9" fmla="*/ 430 h 462"/>
                    <a:gd name="T10" fmla="*/ 473 w 1008"/>
                    <a:gd name="T11" fmla="*/ 404 h 462"/>
                    <a:gd name="T12" fmla="*/ 585 w 1008"/>
                    <a:gd name="T13" fmla="*/ 352 h 462"/>
                    <a:gd name="T14" fmla="*/ 691 w 1008"/>
                    <a:gd name="T15" fmla="*/ 338 h 462"/>
                    <a:gd name="T16" fmla="*/ 797 w 1008"/>
                    <a:gd name="T17" fmla="*/ 354 h 462"/>
                    <a:gd name="T18" fmla="*/ 903 w 1008"/>
                    <a:gd name="T19" fmla="*/ 346 h 462"/>
                    <a:gd name="T20" fmla="*/ 1008 w 1008"/>
                    <a:gd name="T21" fmla="*/ 30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08" h="462">
                      <a:moveTo>
                        <a:pt x="0" y="0"/>
                      </a:moveTo>
                      <a:lnTo>
                        <a:pt x="0" y="462"/>
                      </a:lnTo>
                      <a:lnTo>
                        <a:pt x="143" y="424"/>
                      </a:lnTo>
                      <a:lnTo>
                        <a:pt x="247" y="440"/>
                      </a:lnTo>
                      <a:lnTo>
                        <a:pt x="369" y="430"/>
                      </a:lnTo>
                      <a:lnTo>
                        <a:pt x="473" y="404"/>
                      </a:lnTo>
                      <a:lnTo>
                        <a:pt x="585" y="352"/>
                      </a:lnTo>
                      <a:lnTo>
                        <a:pt x="691" y="338"/>
                      </a:lnTo>
                      <a:lnTo>
                        <a:pt x="797" y="354"/>
                      </a:lnTo>
                      <a:lnTo>
                        <a:pt x="903" y="346"/>
                      </a:lnTo>
                      <a:lnTo>
                        <a:pt x="1008" y="306"/>
                      </a:lnTo>
                    </a:path>
                  </a:pathLst>
                </a:custGeom>
                <a:noFill/>
                <a:ln w="9525" cap="rnd">
                  <a:solidFill>
                    <a:srgbClr val="ADD17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26" name="Oval 69">
                  <a:extLst>
                    <a:ext uri="{FF2B5EF4-FFF2-40B4-BE49-F238E27FC236}">
                      <a16:creationId xmlns:a16="http://schemas.microsoft.com/office/drawing/2014/main" id="{C0BC88B3-4DD8-103E-529F-0F552A9EE15C}"/>
                    </a:ext>
                  </a:extLst>
                </p:cNvPr>
                <p:cNvSpPr>
                  <a:spLocks noChangeArrowheads="1"/>
                </p:cNvSpPr>
                <p:nvPr/>
              </p:nvSpPr>
              <p:spPr bwMode="auto">
                <a:xfrm>
                  <a:off x="31912719" y="13492163"/>
                  <a:ext cx="12700"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27" name="Oval 70">
                  <a:extLst>
                    <a:ext uri="{FF2B5EF4-FFF2-40B4-BE49-F238E27FC236}">
                      <a16:creationId xmlns:a16="http://schemas.microsoft.com/office/drawing/2014/main" id="{23A4FEBD-CAE1-714B-CB80-D6C80BC1523A}"/>
                    </a:ext>
                  </a:extLst>
                </p:cNvPr>
                <p:cNvSpPr>
                  <a:spLocks noChangeArrowheads="1"/>
                </p:cNvSpPr>
                <p:nvPr/>
              </p:nvSpPr>
              <p:spPr bwMode="auto">
                <a:xfrm>
                  <a:off x="32133382" y="13431838"/>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28" name="Oval 71">
                  <a:extLst>
                    <a:ext uri="{FF2B5EF4-FFF2-40B4-BE49-F238E27FC236}">
                      <a16:creationId xmlns:a16="http://schemas.microsoft.com/office/drawing/2014/main" id="{9FED1E6B-607A-57AD-44A7-3AAA38CC33B3}"/>
                    </a:ext>
                  </a:extLst>
                </p:cNvPr>
                <p:cNvSpPr>
                  <a:spLocks noChangeArrowheads="1"/>
                </p:cNvSpPr>
                <p:nvPr/>
              </p:nvSpPr>
              <p:spPr bwMode="auto">
                <a:xfrm>
                  <a:off x="32298482" y="13454063"/>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29" name="Oval 72">
                  <a:extLst>
                    <a:ext uri="{FF2B5EF4-FFF2-40B4-BE49-F238E27FC236}">
                      <a16:creationId xmlns:a16="http://schemas.microsoft.com/office/drawing/2014/main" id="{4AEB2B75-BDE0-5FE6-11C3-9731DBD6C363}"/>
                    </a:ext>
                  </a:extLst>
                </p:cNvPr>
                <p:cNvSpPr>
                  <a:spLocks noChangeArrowheads="1"/>
                </p:cNvSpPr>
                <p:nvPr/>
              </p:nvSpPr>
              <p:spPr bwMode="auto">
                <a:xfrm>
                  <a:off x="32495332" y="13441363"/>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30" name="Oval 73">
                  <a:extLst>
                    <a:ext uri="{FF2B5EF4-FFF2-40B4-BE49-F238E27FC236}">
                      <a16:creationId xmlns:a16="http://schemas.microsoft.com/office/drawing/2014/main" id="{3D9046C9-E24B-8DC3-448C-864E5C7CF602}"/>
                    </a:ext>
                  </a:extLst>
                </p:cNvPr>
                <p:cNvSpPr>
                  <a:spLocks noChangeArrowheads="1"/>
                </p:cNvSpPr>
                <p:nvPr/>
              </p:nvSpPr>
              <p:spPr bwMode="auto">
                <a:xfrm>
                  <a:off x="32657257" y="13400088"/>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31" name="Oval 74">
                  <a:extLst>
                    <a:ext uri="{FF2B5EF4-FFF2-40B4-BE49-F238E27FC236}">
                      <a16:creationId xmlns:a16="http://schemas.microsoft.com/office/drawing/2014/main" id="{B732A58A-1378-CA15-DADB-9524A4C83E87}"/>
                    </a:ext>
                  </a:extLst>
                </p:cNvPr>
                <p:cNvSpPr>
                  <a:spLocks noChangeArrowheads="1"/>
                </p:cNvSpPr>
                <p:nvPr/>
              </p:nvSpPr>
              <p:spPr bwMode="auto">
                <a:xfrm>
                  <a:off x="32835057" y="13317538"/>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32" name="Oval 75">
                  <a:extLst>
                    <a:ext uri="{FF2B5EF4-FFF2-40B4-BE49-F238E27FC236}">
                      <a16:creationId xmlns:a16="http://schemas.microsoft.com/office/drawing/2014/main" id="{70C0B27A-69DB-BFDD-E148-BB1821C3D6F2}"/>
                    </a:ext>
                  </a:extLst>
                </p:cNvPr>
                <p:cNvSpPr>
                  <a:spLocks noChangeArrowheads="1"/>
                </p:cNvSpPr>
                <p:nvPr/>
              </p:nvSpPr>
              <p:spPr bwMode="auto">
                <a:xfrm>
                  <a:off x="33003332" y="13295313"/>
                  <a:ext cx="15875"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33" name="Oval 76">
                  <a:extLst>
                    <a:ext uri="{FF2B5EF4-FFF2-40B4-BE49-F238E27FC236}">
                      <a16:creationId xmlns:a16="http://schemas.microsoft.com/office/drawing/2014/main" id="{E871B5F7-9814-7C57-B1EC-BBC2E8BC4D38}"/>
                    </a:ext>
                  </a:extLst>
                </p:cNvPr>
                <p:cNvSpPr>
                  <a:spLocks noChangeArrowheads="1"/>
                </p:cNvSpPr>
                <p:nvPr/>
              </p:nvSpPr>
              <p:spPr bwMode="auto">
                <a:xfrm>
                  <a:off x="33174782" y="13320713"/>
                  <a:ext cx="12700" cy="127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34" name="Oval 77">
                  <a:extLst>
                    <a:ext uri="{FF2B5EF4-FFF2-40B4-BE49-F238E27FC236}">
                      <a16:creationId xmlns:a16="http://schemas.microsoft.com/office/drawing/2014/main" id="{C91C291A-E230-4DAE-ACDE-628EE55AC91C}"/>
                    </a:ext>
                  </a:extLst>
                </p:cNvPr>
                <p:cNvSpPr>
                  <a:spLocks noChangeArrowheads="1"/>
                </p:cNvSpPr>
                <p:nvPr/>
              </p:nvSpPr>
              <p:spPr bwMode="auto">
                <a:xfrm>
                  <a:off x="33343057" y="13304838"/>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35" name="Oval 78">
                  <a:extLst>
                    <a:ext uri="{FF2B5EF4-FFF2-40B4-BE49-F238E27FC236}">
                      <a16:creationId xmlns:a16="http://schemas.microsoft.com/office/drawing/2014/main" id="{8047B688-0AE1-88C4-6EA4-E99C57F36C02}"/>
                    </a:ext>
                  </a:extLst>
                </p:cNvPr>
                <p:cNvSpPr>
                  <a:spLocks noChangeArrowheads="1"/>
                </p:cNvSpPr>
                <p:nvPr/>
              </p:nvSpPr>
              <p:spPr bwMode="auto">
                <a:xfrm>
                  <a:off x="33509744" y="13244513"/>
                  <a:ext cx="15875" cy="1587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grpSp>
          <p:sp>
            <p:nvSpPr>
              <p:cNvPr id="536" name="Oval 79">
                <a:extLst>
                  <a:ext uri="{FF2B5EF4-FFF2-40B4-BE49-F238E27FC236}">
                    <a16:creationId xmlns:a16="http://schemas.microsoft.com/office/drawing/2014/main" id="{804A0E08-DEA1-3D67-8B7B-53CC92EC00FA}"/>
                  </a:ext>
                </a:extLst>
              </p:cNvPr>
              <p:cNvSpPr>
                <a:spLocks noChangeArrowheads="1"/>
              </p:cNvSpPr>
              <p:nvPr/>
            </p:nvSpPr>
            <p:spPr bwMode="auto">
              <a:xfrm>
                <a:off x="31167697" y="13786043"/>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37" name="Oval 80">
                <a:extLst>
                  <a:ext uri="{FF2B5EF4-FFF2-40B4-BE49-F238E27FC236}">
                    <a16:creationId xmlns:a16="http://schemas.microsoft.com/office/drawing/2014/main" id="{45D9CAC1-6C56-A296-7626-C11D4732C627}"/>
                  </a:ext>
                </a:extLst>
              </p:cNvPr>
              <p:cNvSpPr>
                <a:spLocks noChangeArrowheads="1"/>
              </p:cNvSpPr>
              <p:nvPr/>
            </p:nvSpPr>
            <p:spPr bwMode="auto">
              <a:xfrm>
                <a:off x="30321560" y="13789218"/>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38" name="Oval 81">
                <a:extLst>
                  <a:ext uri="{FF2B5EF4-FFF2-40B4-BE49-F238E27FC236}">
                    <a16:creationId xmlns:a16="http://schemas.microsoft.com/office/drawing/2014/main" id="{142F67FD-D74D-95AA-9DC4-637459881AC0}"/>
                  </a:ext>
                </a:extLst>
              </p:cNvPr>
              <p:cNvSpPr>
                <a:spLocks noChangeArrowheads="1"/>
              </p:cNvSpPr>
              <p:nvPr/>
            </p:nvSpPr>
            <p:spPr bwMode="auto">
              <a:xfrm>
                <a:off x="30099310" y="13836843"/>
                <a:ext cx="12700"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39" name="Oval 82">
                <a:extLst>
                  <a:ext uri="{FF2B5EF4-FFF2-40B4-BE49-F238E27FC236}">
                    <a16:creationId xmlns:a16="http://schemas.microsoft.com/office/drawing/2014/main" id="{43366A49-6394-63F8-1D8D-56DF0FEAED95}"/>
                  </a:ext>
                </a:extLst>
              </p:cNvPr>
              <p:cNvSpPr>
                <a:spLocks noChangeArrowheads="1"/>
              </p:cNvSpPr>
              <p:nvPr/>
            </p:nvSpPr>
            <p:spPr bwMode="auto">
              <a:xfrm>
                <a:off x="29813560" y="13967018"/>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40" name="Oval 83">
                <a:extLst>
                  <a:ext uri="{FF2B5EF4-FFF2-40B4-BE49-F238E27FC236}">
                    <a16:creationId xmlns:a16="http://schemas.microsoft.com/office/drawing/2014/main" id="{A66DF1B1-C81A-FFB6-15F4-D24453112758}"/>
                  </a:ext>
                </a:extLst>
              </p:cNvPr>
              <p:cNvSpPr>
                <a:spLocks noChangeArrowheads="1"/>
              </p:cNvSpPr>
              <p:nvPr/>
            </p:nvSpPr>
            <p:spPr bwMode="auto">
              <a:xfrm>
                <a:off x="29991360" y="13858274"/>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41" name="Oval 84">
                <a:extLst>
                  <a:ext uri="{FF2B5EF4-FFF2-40B4-BE49-F238E27FC236}">
                    <a16:creationId xmlns:a16="http://schemas.microsoft.com/office/drawing/2014/main" id="{EF4CCC5D-7281-3829-4330-C62C0159AF4B}"/>
                  </a:ext>
                </a:extLst>
              </p:cNvPr>
              <p:cNvSpPr>
                <a:spLocks noChangeArrowheads="1"/>
              </p:cNvSpPr>
              <p:nvPr/>
            </p:nvSpPr>
            <p:spPr bwMode="auto">
              <a:xfrm>
                <a:off x="29985010" y="13740799"/>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42" name="Oval 85">
                <a:extLst>
                  <a:ext uri="{FF2B5EF4-FFF2-40B4-BE49-F238E27FC236}">
                    <a16:creationId xmlns:a16="http://schemas.microsoft.com/office/drawing/2014/main" id="{990F2BBF-00EB-0E7F-F852-F65423AAB88B}"/>
                  </a:ext>
                </a:extLst>
              </p:cNvPr>
              <p:cNvSpPr>
                <a:spLocks noChangeArrowheads="1"/>
              </p:cNvSpPr>
              <p:nvPr/>
            </p:nvSpPr>
            <p:spPr bwMode="auto">
              <a:xfrm>
                <a:off x="29943735" y="13563793"/>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43" name="Oval 86">
                <a:extLst>
                  <a:ext uri="{FF2B5EF4-FFF2-40B4-BE49-F238E27FC236}">
                    <a16:creationId xmlns:a16="http://schemas.microsoft.com/office/drawing/2014/main" id="{3D4A942F-EC92-45C5-3B1A-4B8E30894DED}"/>
                  </a:ext>
                </a:extLst>
              </p:cNvPr>
              <p:cNvSpPr>
                <a:spLocks noChangeArrowheads="1"/>
              </p:cNvSpPr>
              <p:nvPr/>
            </p:nvSpPr>
            <p:spPr bwMode="auto">
              <a:xfrm>
                <a:off x="29775460" y="1295736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44" name="Oval 87">
                <a:extLst>
                  <a:ext uri="{FF2B5EF4-FFF2-40B4-BE49-F238E27FC236}">
                    <a16:creationId xmlns:a16="http://schemas.microsoft.com/office/drawing/2014/main" id="{5CB96CD8-6D11-F355-0A31-6D0BCEBB3AB5}"/>
                  </a:ext>
                </a:extLst>
              </p:cNvPr>
              <p:cNvSpPr>
                <a:spLocks noChangeArrowheads="1"/>
              </p:cNvSpPr>
              <p:nvPr/>
            </p:nvSpPr>
            <p:spPr bwMode="auto">
              <a:xfrm>
                <a:off x="29584960" y="13689999"/>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45" name="Oval 88">
                <a:extLst>
                  <a:ext uri="{FF2B5EF4-FFF2-40B4-BE49-F238E27FC236}">
                    <a16:creationId xmlns:a16="http://schemas.microsoft.com/office/drawing/2014/main" id="{EEC0FF60-A410-9D79-2E3A-A5BC04C74116}"/>
                  </a:ext>
                </a:extLst>
              </p:cNvPr>
              <p:cNvSpPr>
                <a:spLocks noChangeArrowheads="1"/>
              </p:cNvSpPr>
              <p:nvPr/>
            </p:nvSpPr>
            <p:spPr bwMode="auto">
              <a:xfrm>
                <a:off x="29756410" y="13630468"/>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46" name="Oval 89">
                <a:extLst>
                  <a:ext uri="{FF2B5EF4-FFF2-40B4-BE49-F238E27FC236}">
                    <a16:creationId xmlns:a16="http://schemas.microsoft.com/office/drawing/2014/main" id="{36A8F13D-2731-B1CA-6E0F-D19C9E54AE7E}"/>
                  </a:ext>
                </a:extLst>
              </p:cNvPr>
              <p:cNvSpPr>
                <a:spLocks noChangeArrowheads="1"/>
              </p:cNvSpPr>
              <p:nvPr/>
            </p:nvSpPr>
            <p:spPr bwMode="auto">
              <a:xfrm>
                <a:off x="29813560" y="13697143"/>
                <a:ext cx="12700"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47" name="Oval 90">
                <a:extLst>
                  <a:ext uri="{FF2B5EF4-FFF2-40B4-BE49-F238E27FC236}">
                    <a16:creationId xmlns:a16="http://schemas.microsoft.com/office/drawing/2014/main" id="{AD58F1E1-9E0B-A74F-CFBA-124CB858F942}"/>
                  </a:ext>
                </a:extLst>
              </p:cNvPr>
              <p:cNvSpPr>
                <a:spLocks noChangeArrowheads="1"/>
              </p:cNvSpPr>
              <p:nvPr/>
            </p:nvSpPr>
            <p:spPr bwMode="auto">
              <a:xfrm>
                <a:off x="29451610" y="13935268"/>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48" name="Oval 91">
                <a:extLst>
                  <a:ext uri="{FF2B5EF4-FFF2-40B4-BE49-F238E27FC236}">
                    <a16:creationId xmlns:a16="http://schemas.microsoft.com/office/drawing/2014/main" id="{EF6A30B1-F028-864C-7E24-BC6A65C112BC}"/>
                  </a:ext>
                </a:extLst>
              </p:cNvPr>
              <p:cNvSpPr>
                <a:spLocks noChangeArrowheads="1"/>
              </p:cNvSpPr>
              <p:nvPr/>
            </p:nvSpPr>
            <p:spPr bwMode="auto">
              <a:xfrm>
                <a:off x="29254760" y="140416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49" name="Oval 92">
                <a:extLst>
                  <a:ext uri="{FF2B5EF4-FFF2-40B4-BE49-F238E27FC236}">
                    <a16:creationId xmlns:a16="http://schemas.microsoft.com/office/drawing/2014/main" id="{97504A5E-932C-3FD7-ED57-A3A628E43CBA}"/>
                  </a:ext>
                </a:extLst>
              </p:cNvPr>
              <p:cNvSpPr>
                <a:spLocks noChangeArrowheads="1"/>
              </p:cNvSpPr>
              <p:nvPr/>
            </p:nvSpPr>
            <p:spPr bwMode="auto">
              <a:xfrm>
                <a:off x="28910272" y="1405750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50" name="Oval 93">
                <a:extLst>
                  <a:ext uri="{FF2B5EF4-FFF2-40B4-BE49-F238E27FC236}">
                    <a16:creationId xmlns:a16="http://schemas.microsoft.com/office/drawing/2014/main" id="{76834C61-5128-5C4D-7FAC-E790CF8FD5F8}"/>
                  </a:ext>
                </a:extLst>
              </p:cNvPr>
              <p:cNvSpPr>
                <a:spLocks noChangeArrowheads="1"/>
              </p:cNvSpPr>
              <p:nvPr/>
            </p:nvSpPr>
            <p:spPr bwMode="auto">
              <a:xfrm>
                <a:off x="28910272" y="1407020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51" name="Oval 94">
                <a:extLst>
                  <a:ext uri="{FF2B5EF4-FFF2-40B4-BE49-F238E27FC236}">
                    <a16:creationId xmlns:a16="http://schemas.microsoft.com/office/drawing/2014/main" id="{6D913DD9-534D-9AB2-47B5-2574BA332149}"/>
                  </a:ext>
                </a:extLst>
              </p:cNvPr>
              <p:cNvSpPr>
                <a:spLocks noChangeArrowheads="1"/>
              </p:cNvSpPr>
              <p:nvPr/>
            </p:nvSpPr>
            <p:spPr bwMode="auto">
              <a:xfrm>
                <a:off x="29086485" y="14044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52" name="Oval 95">
                <a:extLst>
                  <a:ext uri="{FF2B5EF4-FFF2-40B4-BE49-F238E27FC236}">
                    <a16:creationId xmlns:a16="http://schemas.microsoft.com/office/drawing/2014/main" id="{9F270D2D-819C-52A2-8B6B-B4BF51076BDD}"/>
                  </a:ext>
                </a:extLst>
              </p:cNvPr>
              <p:cNvSpPr>
                <a:spLocks noChangeArrowheads="1"/>
              </p:cNvSpPr>
              <p:nvPr/>
            </p:nvSpPr>
            <p:spPr bwMode="auto">
              <a:xfrm>
                <a:off x="29080135" y="140384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53" name="Oval 96">
                <a:extLst>
                  <a:ext uri="{FF2B5EF4-FFF2-40B4-BE49-F238E27FC236}">
                    <a16:creationId xmlns:a16="http://schemas.microsoft.com/office/drawing/2014/main" id="{8B2130AE-001B-25CA-0B66-B9848C7212EA}"/>
                  </a:ext>
                </a:extLst>
              </p:cNvPr>
              <p:cNvSpPr>
                <a:spLocks noChangeArrowheads="1"/>
              </p:cNvSpPr>
              <p:nvPr/>
            </p:nvSpPr>
            <p:spPr bwMode="auto">
              <a:xfrm>
                <a:off x="28919797" y="1407655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54" name="Oval 97">
                <a:extLst>
                  <a:ext uri="{FF2B5EF4-FFF2-40B4-BE49-F238E27FC236}">
                    <a16:creationId xmlns:a16="http://schemas.microsoft.com/office/drawing/2014/main" id="{50526045-DA73-FDF7-4CC6-43996596F64F}"/>
                  </a:ext>
                </a:extLst>
              </p:cNvPr>
              <p:cNvSpPr>
                <a:spLocks noChangeArrowheads="1"/>
              </p:cNvSpPr>
              <p:nvPr/>
            </p:nvSpPr>
            <p:spPr bwMode="auto">
              <a:xfrm>
                <a:off x="28748347" y="141273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55" name="Oval 98">
                <a:extLst>
                  <a:ext uri="{FF2B5EF4-FFF2-40B4-BE49-F238E27FC236}">
                    <a16:creationId xmlns:a16="http://schemas.microsoft.com/office/drawing/2014/main" id="{CC39256A-8E16-75B9-BA43-0C8A86F7365B}"/>
                  </a:ext>
                </a:extLst>
              </p:cNvPr>
              <p:cNvSpPr>
                <a:spLocks noChangeArrowheads="1"/>
              </p:cNvSpPr>
              <p:nvPr/>
            </p:nvSpPr>
            <p:spPr bwMode="auto">
              <a:xfrm>
                <a:off x="28776922" y="14168631"/>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56" name="Oval 99">
                <a:extLst>
                  <a:ext uri="{FF2B5EF4-FFF2-40B4-BE49-F238E27FC236}">
                    <a16:creationId xmlns:a16="http://schemas.microsoft.com/office/drawing/2014/main" id="{43051154-9E2F-C3B7-89DD-79B6DCCCA6A2}"/>
                  </a:ext>
                </a:extLst>
              </p:cNvPr>
              <p:cNvSpPr>
                <a:spLocks noChangeArrowheads="1"/>
              </p:cNvSpPr>
              <p:nvPr/>
            </p:nvSpPr>
            <p:spPr bwMode="auto">
              <a:xfrm>
                <a:off x="28903922" y="1414640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57" name="Oval 100">
                <a:extLst>
                  <a:ext uri="{FF2B5EF4-FFF2-40B4-BE49-F238E27FC236}">
                    <a16:creationId xmlns:a16="http://schemas.microsoft.com/office/drawing/2014/main" id="{86BB1207-F8ED-E758-7D63-A890A653D8C3}"/>
                  </a:ext>
                </a:extLst>
              </p:cNvPr>
              <p:cNvSpPr>
                <a:spLocks noChangeArrowheads="1"/>
              </p:cNvSpPr>
              <p:nvPr/>
            </p:nvSpPr>
            <p:spPr bwMode="auto">
              <a:xfrm>
                <a:off x="28919797" y="142099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58" name="Oval 101">
                <a:extLst>
                  <a:ext uri="{FF2B5EF4-FFF2-40B4-BE49-F238E27FC236}">
                    <a16:creationId xmlns:a16="http://schemas.microsoft.com/office/drawing/2014/main" id="{DD34FAB5-E022-6E4D-B9A9-213E4FFF94CA}"/>
                  </a:ext>
                </a:extLst>
              </p:cNvPr>
              <p:cNvSpPr>
                <a:spLocks noChangeArrowheads="1"/>
              </p:cNvSpPr>
              <p:nvPr/>
            </p:nvSpPr>
            <p:spPr bwMode="auto">
              <a:xfrm>
                <a:off x="28945197" y="14168631"/>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59" name="Oval 102">
                <a:extLst>
                  <a:ext uri="{FF2B5EF4-FFF2-40B4-BE49-F238E27FC236}">
                    <a16:creationId xmlns:a16="http://schemas.microsoft.com/office/drawing/2014/main" id="{AF3CA485-BDDF-5718-F7DF-D067BFDCAC7E}"/>
                  </a:ext>
                </a:extLst>
              </p:cNvPr>
              <p:cNvSpPr>
                <a:spLocks noChangeArrowheads="1"/>
              </p:cNvSpPr>
              <p:nvPr/>
            </p:nvSpPr>
            <p:spPr bwMode="auto">
              <a:xfrm>
                <a:off x="29002347" y="14168631"/>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60" name="Oval 103">
                <a:extLst>
                  <a:ext uri="{FF2B5EF4-FFF2-40B4-BE49-F238E27FC236}">
                    <a16:creationId xmlns:a16="http://schemas.microsoft.com/office/drawing/2014/main" id="{6C5F93D2-3076-3F80-32EC-19B6E2A79325}"/>
                  </a:ext>
                </a:extLst>
              </p:cNvPr>
              <p:cNvSpPr>
                <a:spLocks noChangeArrowheads="1"/>
              </p:cNvSpPr>
              <p:nvPr/>
            </p:nvSpPr>
            <p:spPr bwMode="auto">
              <a:xfrm>
                <a:off x="29080135" y="14168631"/>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61" name="Oval 104">
                <a:extLst>
                  <a:ext uri="{FF2B5EF4-FFF2-40B4-BE49-F238E27FC236}">
                    <a16:creationId xmlns:a16="http://schemas.microsoft.com/office/drawing/2014/main" id="{180FFDC8-F43D-8A57-1DCB-FFED16A52403}"/>
                  </a:ext>
                </a:extLst>
              </p:cNvPr>
              <p:cNvSpPr>
                <a:spLocks noChangeArrowheads="1"/>
              </p:cNvSpPr>
              <p:nvPr/>
            </p:nvSpPr>
            <p:spPr bwMode="auto">
              <a:xfrm>
                <a:off x="29080135" y="142194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62" name="Oval 105">
                <a:extLst>
                  <a:ext uri="{FF2B5EF4-FFF2-40B4-BE49-F238E27FC236}">
                    <a16:creationId xmlns:a16="http://schemas.microsoft.com/office/drawing/2014/main" id="{78C0486A-4D90-F3C7-A68E-561C654174EB}"/>
                  </a:ext>
                </a:extLst>
              </p:cNvPr>
              <p:cNvSpPr>
                <a:spLocks noChangeArrowheads="1"/>
              </p:cNvSpPr>
              <p:nvPr/>
            </p:nvSpPr>
            <p:spPr bwMode="auto">
              <a:xfrm>
                <a:off x="29111885" y="141654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63" name="Oval 106">
                <a:extLst>
                  <a:ext uri="{FF2B5EF4-FFF2-40B4-BE49-F238E27FC236}">
                    <a16:creationId xmlns:a16="http://schemas.microsoft.com/office/drawing/2014/main" id="{592D4DF1-1403-36D8-C58D-356A4CC99124}"/>
                  </a:ext>
                </a:extLst>
              </p:cNvPr>
              <p:cNvSpPr>
                <a:spLocks noChangeArrowheads="1"/>
              </p:cNvSpPr>
              <p:nvPr/>
            </p:nvSpPr>
            <p:spPr bwMode="auto">
              <a:xfrm>
                <a:off x="29254760" y="141527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64" name="Oval 107">
                <a:extLst>
                  <a:ext uri="{FF2B5EF4-FFF2-40B4-BE49-F238E27FC236}">
                    <a16:creationId xmlns:a16="http://schemas.microsoft.com/office/drawing/2014/main" id="{5B299831-5E3C-CB3A-7CEF-9DC5846BE5EA}"/>
                  </a:ext>
                </a:extLst>
              </p:cNvPr>
              <p:cNvSpPr>
                <a:spLocks noChangeArrowheads="1"/>
              </p:cNvSpPr>
              <p:nvPr/>
            </p:nvSpPr>
            <p:spPr bwMode="auto">
              <a:xfrm>
                <a:off x="29248410" y="14206731"/>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65" name="Oval 108">
                <a:extLst>
                  <a:ext uri="{FF2B5EF4-FFF2-40B4-BE49-F238E27FC236}">
                    <a16:creationId xmlns:a16="http://schemas.microsoft.com/office/drawing/2014/main" id="{B799587F-6F20-84CC-729A-95D1662F56DE}"/>
                  </a:ext>
                </a:extLst>
              </p:cNvPr>
              <p:cNvSpPr>
                <a:spLocks noChangeArrowheads="1"/>
              </p:cNvSpPr>
              <p:nvPr/>
            </p:nvSpPr>
            <p:spPr bwMode="auto">
              <a:xfrm>
                <a:off x="29276985" y="14168631"/>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66" name="Oval 109">
                <a:extLst>
                  <a:ext uri="{FF2B5EF4-FFF2-40B4-BE49-F238E27FC236}">
                    <a16:creationId xmlns:a16="http://schemas.microsoft.com/office/drawing/2014/main" id="{F1388F43-AD8B-5D22-BD4C-F209BBCFCE99}"/>
                  </a:ext>
                </a:extLst>
              </p:cNvPr>
              <p:cNvSpPr>
                <a:spLocks noChangeArrowheads="1"/>
              </p:cNvSpPr>
              <p:nvPr/>
            </p:nvSpPr>
            <p:spPr bwMode="auto">
              <a:xfrm>
                <a:off x="29407160" y="14130531"/>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67" name="Oval 110">
                <a:extLst>
                  <a:ext uri="{FF2B5EF4-FFF2-40B4-BE49-F238E27FC236}">
                    <a16:creationId xmlns:a16="http://schemas.microsoft.com/office/drawing/2014/main" id="{09E960D4-C6B8-8C9F-91E9-2C4CE374B759}"/>
                  </a:ext>
                </a:extLst>
              </p:cNvPr>
              <p:cNvSpPr>
                <a:spLocks noChangeArrowheads="1"/>
              </p:cNvSpPr>
              <p:nvPr/>
            </p:nvSpPr>
            <p:spPr bwMode="auto">
              <a:xfrm>
                <a:off x="29407160" y="1422657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68" name="Oval 111">
                <a:extLst>
                  <a:ext uri="{FF2B5EF4-FFF2-40B4-BE49-F238E27FC236}">
                    <a16:creationId xmlns:a16="http://schemas.microsoft.com/office/drawing/2014/main" id="{50DC45E0-2F54-4658-C25A-2AD5E20740FB}"/>
                  </a:ext>
                </a:extLst>
              </p:cNvPr>
              <p:cNvSpPr>
                <a:spLocks noChangeArrowheads="1"/>
              </p:cNvSpPr>
              <p:nvPr/>
            </p:nvSpPr>
            <p:spPr bwMode="auto">
              <a:xfrm>
                <a:off x="29572260" y="142575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69" name="Oval 112">
                <a:extLst>
                  <a:ext uri="{FF2B5EF4-FFF2-40B4-BE49-F238E27FC236}">
                    <a16:creationId xmlns:a16="http://schemas.microsoft.com/office/drawing/2014/main" id="{A95225BB-3756-AB18-E9F7-0EC55B6BB242}"/>
                  </a:ext>
                </a:extLst>
              </p:cNvPr>
              <p:cNvSpPr>
                <a:spLocks noChangeArrowheads="1"/>
              </p:cNvSpPr>
              <p:nvPr/>
            </p:nvSpPr>
            <p:spPr bwMode="auto">
              <a:xfrm>
                <a:off x="29734185" y="14254356"/>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70" name="Oval 113">
                <a:extLst>
                  <a:ext uri="{FF2B5EF4-FFF2-40B4-BE49-F238E27FC236}">
                    <a16:creationId xmlns:a16="http://schemas.microsoft.com/office/drawing/2014/main" id="{CF4A807F-90B4-EE34-C128-DA84E55CF90B}"/>
                  </a:ext>
                </a:extLst>
              </p:cNvPr>
              <p:cNvSpPr>
                <a:spLocks noChangeArrowheads="1"/>
              </p:cNvSpPr>
              <p:nvPr/>
            </p:nvSpPr>
            <p:spPr bwMode="auto">
              <a:xfrm>
                <a:off x="29931035" y="142861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71" name="Oval 114">
                <a:extLst>
                  <a:ext uri="{FF2B5EF4-FFF2-40B4-BE49-F238E27FC236}">
                    <a16:creationId xmlns:a16="http://schemas.microsoft.com/office/drawing/2014/main" id="{F3179C86-5694-8C9D-8A8E-B7369647AFDE}"/>
                  </a:ext>
                </a:extLst>
              </p:cNvPr>
              <p:cNvSpPr>
                <a:spLocks noChangeArrowheads="1"/>
              </p:cNvSpPr>
              <p:nvPr/>
            </p:nvSpPr>
            <p:spPr bwMode="auto">
              <a:xfrm>
                <a:off x="29931035" y="142861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72" name="Oval 115">
                <a:extLst>
                  <a:ext uri="{FF2B5EF4-FFF2-40B4-BE49-F238E27FC236}">
                    <a16:creationId xmlns:a16="http://schemas.microsoft.com/office/drawing/2014/main" id="{33D8259F-0C7E-D388-477F-1BFDC3ADDDF9}"/>
                  </a:ext>
                </a:extLst>
              </p:cNvPr>
              <p:cNvSpPr>
                <a:spLocks noChangeArrowheads="1"/>
              </p:cNvSpPr>
              <p:nvPr/>
            </p:nvSpPr>
            <p:spPr bwMode="auto">
              <a:xfrm>
                <a:off x="30083435" y="142702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73" name="Oval 116">
                <a:extLst>
                  <a:ext uri="{FF2B5EF4-FFF2-40B4-BE49-F238E27FC236}">
                    <a16:creationId xmlns:a16="http://schemas.microsoft.com/office/drawing/2014/main" id="{7C5215AB-5DA9-1127-3860-76DE92D16767}"/>
                  </a:ext>
                </a:extLst>
              </p:cNvPr>
              <p:cNvSpPr>
                <a:spLocks noChangeArrowheads="1"/>
              </p:cNvSpPr>
              <p:nvPr/>
            </p:nvSpPr>
            <p:spPr bwMode="auto">
              <a:xfrm>
                <a:off x="30251710" y="1428610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74" name="Oval 117">
                <a:extLst>
                  <a:ext uri="{FF2B5EF4-FFF2-40B4-BE49-F238E27FC236}">
                    <a16:creationId xmlns:a16="http://schemas.microsoft.com/office/drawing/2014/main" id="{7E49C083-B577-06DE-17B2-7FEF881BF317}"/>
                  </a:ext>
                </a:extLst>
              </p:cNvPr>
              <p:cNvSpPr>
                <a:spLocks noChangeArrowheads="1"/>
              </p:cNvSpPr>
              <p:nvPr/>
            </p:nvSpPr>
            <p:spPr bwMode="auto">
              <a:xfrm>
                <a:off x="30270760" y="142956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75" name="Oval 118">
                <a:extLst>
                  <a:ext uri="{FF2B5EF4-FFF2-40B4-BE49-F238E27FC236}">
                    <a16:creationId xmlns:a16="http://schemas.microsoft.com/office/drawing/2014/main" id="{F6BA51FD-6F1C-8314-BF78-43D6BF09A655}"/>
                  </a:ext>
                </a:extLst>
              </p:cNvPr>
              <p:cNvSpPr>
                <a:spLocks noChangeArrowheads="1"/>
              </p:cNvSpPr>
              <p:nvPr/>
            </p:nvSpPr>
            <p:spPr bwMode="auto">
              <a:xfrm>
                <a:off x="30264410" y="143242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76" name="Oval 119">
                <a:extLst>
                  <a:ext uri="{FF2B5EF4-FFF2-40B4-BE49-F238E27FC236}">
                    <a16:creationId xmlns:a16="http://schemas.microsoft.com/office/drawing/2014/main" id="{F0F5C358-DFE8-A1E5-C642-DCEF4AF4BCE5}"/>
                  </a:ext>
                </a:extLst>
              </p:cNvPr>
              <p:cNvSpPr>
                <a:spLocks noChangeArrowheads="1"/>
              </p:cNvSpPr>
              <p:nvPr/>
            </p:nvSpPr>
            <p:spPr bwMode="auto">
              <a:xfrm>
                <a:off x="30445385" y="142829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77" name="Oval 120">
                <a:extLst>
                  <a:ext uri="{FF2B5EF4-FFF2-40B4-BE49-F238E27FC236}">
                    <a16:creationId xmlns:a16="http://schemas.microsoft.com/office/drawing/2014/main" id="{98629143-E0D0-A71C-275B-C38B730C5155}"/>
                  </a:ext>
                </a:extLst>
              </p:cNvPr>
              <p:cNvSpPr>
                <a:spLocks noChangeArrowheads="1"/>
              </p:cNvSpPr>
              <p:nvPr/>
            </p:nvSpPr>
            <p:spPr bwMode="auto">
              <a:xfrm>
                <a:off x="30432685" y="14298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78" name="Oval 121">
                <a:extLst>
                  <a:ext uri="{FF2B5EF4-FFF2-40B4-BE49-F238E27FC236}">
                    <a16:creationId xmlns:a16="http://schemas.microsoft.com/office/drawing/2014/main" id="{B1DB8D80-E67D-6948-C694-7FEC3AF32F69}"/>
                  </a:ext>
                </a:extLst>
              </p:cNvPr>
              <p:cNvSpPr>
                <a:spLocks noChangeArrowheads="1"/>
              </p:cNvSpPr>
              <p:nvPr/>
            </p:nvSpPr>
            <p:spPr bwMode="auto">
              <a:xfrm>
                <a:off x="30096135" y="142797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79" name="Oval 122">
                <a:extLst>
                  <a:ext uri="{FF2B5EF4-FFF2-40B4-BE49-F238E27FC236}">
                    <a16:creationId xmlns:a16="http://schemas.microsoft.com/office/drawing/2014/main" id="{6C4D9716-A45E-FC9C-B8BD-549868656E5D}"/>
                  </a:ext>
                </a:extLst>
              </p:cNvPr>
              <p:cNvSpPr>
                <a:spLocks noChangeArrowheads="1"/>
              </p:cNvSpPr>
              <p:nvPr/>
            </p:nvSpPr>
            <p:spPr bwMode="auto">
              <a:xfrm>
                <a:off x="30105660" y="142892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80" name="Oval 123">
                <a:extLst>
                  <a:ext uri="{FF2B5EF4-FFF2-40B4-BE49-F238E27FC236}">
                    <a16:creationId xmlns:a16="http://schemas.microsoft.com/office/drawing/2014/main" id="{7F151B00-0765-A7E4-F93C-2A6402EF4B37}"/>
                  </a:ext>
                </a:extLst>
              </p:cNvPr>
              <p:cNvSpPr>
                <a:spLocks noChangeArrowheads="1"/>
              </p:cNvSpPr>
              <p:nvPr/>
            </p:nvSpPr>
            <p:spPr bwMode="auto">
              <a:xfrm>
                <a:off x="29985010" y="143750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81" name="Oval 124">
                <a:extLst>
                  <a:ext uri="{FF2B5EF4-FFF2-40B4-BE49-F238E27FC236}">
                    <a16:creationId xmlns:a16="http://schemas.microsoft.com/office/drawing/2014/main" id="{DF5C3EED-82AD-4400-4895-73210C7047AB}"/>
                  </a:ext>
                </a:extLst>
              </p:cNvPr>
              <p:cNvSpPr>
                <a:spLocks noChangeArrowheads="1"/>
              </p:cNvSpPr>
              <p:nvPr/>
            </p:nvSpPr>
            <p:spPr bwMode="auto">
              <a:xfrm>
                <a:off x="30083435" y="144131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82" name="Oval 125">
                <a:extLst>
                  <a:ext uri="{FF2B5EF4-FFF2-40B4-BE49-F238E27FC236}">
                    <a16:creationId xmlns:a16="http://schemas.microsoft.com/office/drawing/2014/main" id="{52ECFEAC-1DFD-B918-2884-4AF956AA6707}"/>
                  </a:ext>
                </a:extLst>
              </p:cNvPr>
              <p:cNvSpPr>
                <a:spLocks noChangeArrowheads="1"/>
              </p:cNvSpPr>
              <p:nvPr/>
            </p:nvSpPr>
            <p:spPr bwMode="auto">
              <a:xfrm>
                <a:off x="30096135" y="144226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83" name="Oval 126">
                <a:extLst>
                  <a:ext uri="{FF2B5EF4-FFF2-40B4-BE49-F238E27FC236}">
                    <a16:creationId xmlns:a16="http://schemas.microsoft.com/office/drawing/2014/main" id="{D9B87502-B0ED-03F0-3A5C-D6524BF5250B}"/>
                  </a:ext>
                </a:extLst>
              </p:cNvPr>
              <p:cNvSpPr>
                <a:spLocks noChangeArrowheads="1"/>
              </p:cNvSpPr>
              <p:nvPr/>
            </p:nvSpPr>
            <p:spPr bwMode="auto">
              <a:xfrm>
                <a:off x="30089785" y="1442580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84" name="Oval 127">
                <a:extLst>
                  <a:ext uri="{FF2B5EF4-FFF2-40B4-BE49-F238E27FC236}">
                    <a16:creationId xmlns:a16="http://schemas.microsoft.com/office/drawing/2014/main" id="{8F0350A8-D81D-E6BC-8D24-86CB5555808C}"/>
                  </a:ext>
                </a:extLst>
              </p:cNvPr>
              <p:cNvSpPr>
                <a:spLocks noChangeArrowheads="1"/>
              </p:cNvSpPr>
              <p:nvPr/>
            </p:nvSpPr>
            <p:spPr bwMode="auto">
              <a:xfrm>
                <a:off x="30264410" y="14425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85" name="Oval 128">
                <a:extLst>
                  <a:ext uri="{FF2B5EF4-FFF2-40B4-BE49-F238E27FC236}">
                    <a16:creationId xmlns:a16="http://schemas.microsoft.com/office/drawing/2014/main" id="{A139B0F1-E32A-8360-5EE4-7B6E540C8D45}"/>
                  </a:ext>
                </a:extLst>
              </p:cNvPr>
              <p:cNvSpPr>
                <a:spLocks noChangeArrowheads="1"/>
              </p:cNvSpPr>
              <p:nvPr/>
            </p:nvSpPr>
            <p:spPr bwMode="auto">
              <a:xfrm>
                <a:off x="30273935" y="144162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86" name="Oval 129">
                <a:extLst>
                  <a:ext uri="{FF2B5EF4-FFF2-40B4-BE49-F238E27FC236}">
                    <a16:creationId xmlns:a16="http://schemas.microsoft.com/office/drawing/2014/main" id="{527011AB-0E73-C422-BA3E-75CB53CDE8ED}"/>
                  </a:ext>
                </a:extLst>
              </p:cNvPr>
              <p:cNvSpPr>
                <a:spLocks noChangeArrowheads="1"/>
              </p:cNvSpPr>
              <p:nvPr/>
            </p:nvSpPr>
            <p:spPr bwMode="auto">
              <a:xfrm>
                <a:off x="30416810" y="144162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87" name="Oval 130">
                <a:extLst>
                  <a:ext uri="{FF2B5EF4-FFF2-40B4-BE49-F238E27FC236}">
                    <a16:creationId xmlns:a16="http://schemas.microsoft.com/office/drawing/2014/main" id="{FCCB9B11-D813-EEAF-5CD4-056050707CE0}"/>
                  </a:ext>
                </a:extLst>
              </p:cNvPr>
              <p:cNvSpPr>
                <a:spLocks noChangeArrowheads="1"/>
              </p:cNvSpPr>
              <p:nvPr/>
            </p:nvSpPr>
            <p:spPr bwMode="auto">
              <a:xfrm>
                <a:off x="30432685" y="14425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88" name="Oval 131">
                <a:extLst>
                  <a:ext uri="{FF2B5EF4-FFF2-40B4-BE49-F238E27FC236}">
                    <a16:creationId xmlns:a16="http://schemas.microsoft.com/office/drawing/2014/main" id="{D156DEAC-5B71-5E13-BB3F-0D8CDA9971AF}"/>
                  </a:ext>
                </a:extLst>
              </p:cNvPr>
              <p:cNvSpPr>
                <a:spLocks noChangeArrowheads="1"/>
              </p:cNvSpPr>
              <p:nvPr/>
            </p:nvSpPr>
            <p:spPr bwMode="auto">
              <a:xfrm>
                <a:off x="30473960" y="14425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89" name="Oval 132">
                <a:extLst>
                  <a:ext uri="{FF2B5EF4-FFF2-40B4-BE49-F238E27FC236}">
                    <a16:creationId xmlns:a16="http://schemas.microsoft.com/office/drawing/2014/main" id="{D31EA5B5-9605-70B6-BC21-0C4311982CAD}"/>
                  </a:ext>
                </a:extLst>
              </p:cNvPr>
              <p:cNvSpPr>
                <a:spLocks noChangeArrowheads="1"/>
              </p:cNvSpPr>
              <p:nvPr/>
            </p:nvSpPr>
            <p:spPr bwMode="auto">
              <a:xfrm>
                <a:off x="30602547" y="1442580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90" name="Oval 133">
                <a:extLst>
                  <a:ext uri="{FF2B5EF4-FFF2-40B4-BE49-F238E27FC236}">
                    <a16:creationId xmlns:a16="http://schemas.microsoft.com/office/drawing/2014/main" id="{40F8B110-160D-6532-267E-7A1EB1E3EBC2}"/>
                  </a:ext>
                </a:extLst>
              </p:cNvPr>
              <p:cNvSpPr>
                <a:spLocks noChangeArrowheads="1"/>
              </p:cNvSpPr>
              <p:nvPr/>
            </p:nvSpPr>
            <p:spPr bwMode="auto">
              <a:xfrm>
                <a:off x="30612072" y="144162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91" name="Oval 134">
                <a:extLst>
                  <a:ext uri="{FF2B5EF4-FFF2-40B4-BE49-F238E27FC236}">
                    <a16:creationId xmlns:a16="http://schemas.microsoft.com/office/drawing/2014/main" id="{7BD21328-AE85-A340-49EE-260999173CC0}"/>
                  </a:ext>
                </a:extLst>
              </p:cNvPr>
              <p:cNvSpPr>
                <a:spLocks noChangeArrowheads="1"/>
              </p:cNvSpPr>
              <p:nvPr/>
            </p:nvSpPr>
            <p:spPr bwMode="auto">
              <a:xfrm>
                <a:off x="30640647" y="144289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92" name="Oval 135">
                <a:extLst>
                  <a:ext uri="{FF2B5EF4-FFF2-40B4-BE49-F238E27FC236}">
                    <a16:creationId xmlns:a16="http://schemas.microsoft.com/office/drawing/2014/main" id="{91829D57-0CCF-8199-FDA2-2A4CC78393AA}"/>
                  </a:ext>
                </a:extLst>
              </p:cNvPr>
              <p:cNvSpPr>
                <a:spLocks noChangeArrowheads="1"/>
              </p:cNvSpPr>
              <p:nvPr/>
            </p:nvSpPr>
            <p:spPr bwMode="auto">
              <a:xfrm>
                <a:off x="30602547" y="14378181"/>
                <a:ext cx="12700"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93" name="Oval 136">
                <a:extLst>
                  <a:ext uri="{FF2B5EF4-FFF2-40B4-BE49-F238E27FC236}">
                    <a16:creationId xmlns:a16="http://schemas.microsoft.com/office/drawing/2014/main" id="{87EFA083-FCDC-ABAB-91AB-1B1FC795E989}"/>
                  </a:ext>
                </a:extLst>
              </p:cNvPr>
              <p:cNvSpPr>
                <a:spLocks noChangeArrowheads="1"/>
              </p:cNvSpPr>
              <p:nvPr/>
            </p:nvSpPr>
            <p:spPr bwMode="auto">
              <a:xfrm>
                <a:off x="30602547" y="14308331"/>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94" name="Oval 137">
                <a:extLst>
                  <a:ext uri="{FF2B5EF4-FFF2-40B4-BE49-F238E27FC236}">
                    <a16:creationId xmlns:a16="http://schemas.microsoft.com/office/drawing/2014/main" id="{2C879B17-2275-E51E-DE68-AB18820F63EA}"/>
                  </a:ext>
                </a:extLst>
              </p:cNvPr>
              <p:cNvSpPr>
                <a:spLocks noChangeArrowheads="1"/>
              </p:cNvSpPr>
              <p:nvPr/>
            </p:nvSpPr>
            <p:spPr bwMode="auto">
              <a:xfrm>
                <a:off x="30754947" y="14282931"/>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95" name="Oval 138">
                <a:extLst>
                  <a:ext uri="{FF2B5EF4-FFF2-40B4-BE49-F238E27FC236}">
                    <a16:creationId xmlns:a16="http://schemas.microsoft.com/office/drawing/2014/main" id="{828A0760-C469-4995-9889-56C89201ECA9}"/>
                  </a:ext>
                </a:extLst>
              </p:cNvPr>
              <p:cNvSpPr>
                <a:spLocks noChangeArrowheads="1"/>
              </p:cNvSpPr>
              <p:nvPr/>
            </p:nvSpPr>
            <p:spPr bwMode="auto">
              <a:xfrm>
                <a:off x="30780347" y="14282931"/>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96" name="Oval 139">
                <a:extLst>
                  <a:ext uri="{FF2B5EF4-FFF2-40B4-BE49-F238E27FC236}">
                    <a16:creationId xmlns:a16="http://schemas.microsoft.com/office/drawing/2014/main" id="{DFF1FCF5-9F76-1C39-1530-4B90C29F0F17}"/>
                  </a:ext>
                </a:extLst>
              </p:cNvPr>
              <p:cNvSpPr>
                <a:spLocks noChangeArrowheads="1"/>
              </p:cNvSpPr>
              <p:nvPr/>
            </p:nvSpPr>
            <p:spPr bwMode="auto">
              <a:xfrm>
                <a:off x="30608897" y="142702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97" name="Oval 140">
                <a:extLst>
                  <a:ext uri="{FF2B5EF4-FFF2-40B4-BE49-F238E27FC236}">
                    <a16:creationId xmlns:a16="http://schemas.microsoft.com/office/drawing/2014/main" id="{19A6F16B-096A-3E77-5062-FC89313A0B23}"/>
                  </a:ext>
                </a:extLst>
              </p:cNvPr>
              <p:cNvSpPr>
                <a:spLocks noChangeArrowheads="1"/>
              </p:cNvSpPr>
              <p:nvPr/>
            </p:nvSpPr>
            <p:spPr bwMode="auto">
              <a:xfrm>
                <a:off x="30656522" y="14378181"/>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98" name="Oval 141">
                <a:extLst>
                  <a:ext uri="{FF2B5EF4-FFF2-40B4-BE49-F238E27FC236}">
                    <a16:creationId xmlns:a16="http://schemas.microsoft.com/office/drawing/2014/main" id="{16AE24E2-8268-06F5-A6A6-8328BA908DF0}"/>
                  </a:ext>
                </a:extLst>
              </p:cNvPr>
              <p:cNvSpPr>
                <a:spLocks noChangeArrowheads="1"/>
              </p:cNvSpPr>
              <p:nvPr/>
            </p:nvSpPr>
            <p:spPr bwMode="auto">
              <a:xfrm>
                <a:off x="30770822" y="143877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599" name="Oval 142">
                <a:extLst>
                  <a:ext uri="{FF2B5EF4-FFF2-40B4-BE49-F238E27FC236}">
                    <a16:creationId xmlns:a16="http://schemas.microsoft.com/office/drawing/2014/main" id="{4853B0E2-157B-59DC-6D6A-74C66081303E}"/>
                  </a:ext>
                </a:extLst>
              </p:cNvPr>
              <p:cNvSpPr>
                <a:spLocks noChangeArrowheads="1"/>
              </p:cNvSpPr>
              <p:nvPr/>
            </p:nvSpPr>
            <p:spPr bwMode="auto">
              <a:xfrm>
                <a:off x="30748597" y="144162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00" name="Oval 143">
                <a:extLst>
                  <a:ext uri="{FF2B5EF4-FFF2-40B4-BE49-F238E27FC236}">
                    <a16:creationId xmlns:a16="http://schemas.microsoft.com/office/drawing/2014/main" id="{C3E406A0-0534-3769-D5C5-4D38D80DBCF2}"/>
                  </a:ext>
                </a:extLst>
              </p:cNvPr>
              <p:cNvSpPr>
                <a:spLocks noChangeArrowheads="1"/>
              </p:cNvSpPr>
              <p:nvPr/>
            </p:nvSpPr>
            <p:spPr bwMode="auto">
              <a:xfrm>
                <a:off x="30770822" y="14425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01" name="Oval 144">
                <a:extLst>
                  <a:ext uri="{FF2B5EF4-FFF2-40B4-BE49-F238E27FC236}">
                    <a16:creationId xmlns:a16="http://schemas.microsoft.com/office/drawing/2014/main" id="{FC3C61EC-0CA2-D068-3C49-5B4B1A6EA014}"/>
                  </a:ext>
                </a:extLst>
              </p:cNvPr>
              <p:cNvSpPr>
                <a:spLocks noChangeArrowheads="1"/>
              </p:cNvSpPr>
              <p:nvPr/>
            </p:nvSpPr>
            <p:spPr bwMode="auto">
              <a:xfrm>
                <a:off x="30818447" y="14425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02" name="Oval 145">
                <a:extLst>
                  <a:ext uri="{FF2B5EF4-FFF2-40B4-BE49-F238E27FC236}">
                    <a16:creationId xmlns:a16="http://schemas.microsoft.com/office/drawing/2014/main" id="{7487A0BB-2D9E-C922-7495-F663EBEBD288}"/>
                  </a:ext>
                </a:extLst>
              </p:cNvPr>
              <p:cNvSpPr>
                <a:spLocks noChangeArrowheads="1"/>
              </p:cNvSpPr>
              <p:nvPr/>
            </p:nvSpPr>
            <p:spPr bwMode="auto">
              <a:xfrm>
                <a:off x="30945447" y="14425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03" name="Oval 146">
                <a:extLst>
                  <a:ext uri="{FF2B5EF4-FFF2-40B4-BE49-F238E27FC236}">
                    <a16:creationId xmlns:a16="http://schemas.microsoft.com/office/drawing/2014/main" id="{C111AF47-A941-86C4-D7C1-B516B1090AC4}"/>
                  </a:ext>
                </a:extLst>
              </p:cNvPr>
              <p:cNvSpPr>
                <a:spLocks noChangeArrowheads="1"/>
              </p:cNvSpPr>
              <p:nvPr/>
            </p:nvSpPr>
            <p:spPr bwMode="auto">
              <a:xfrm>
                <a:off x="30932747" y="144162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04" name="Oval 147">
                <a:extLst>
                  <a:ext uri="{FF2B5EF4-FFF2-40B4-BE49-F238E27FC236}">
                    <a16:creationId xmlns:a16="http://schemas.microsoft.com/office/drawing/2014/main" id="{0BE9BAAF-90D1-34A0-6331-4D7BDD606CE2}"/>
                  </a:ext>
                </a:extLst>
              </p:cNvPr>
              <p:cNvSpPr>
                <a:spLocks noChangeArrowheads="1"/>
              </p:cNvSpPr>
              <p:nvPr/>
            </p:nvSpPr>
            <p:spPr bwMode="auto">
              <a:xfrm>
                <a:off x="30983547" y="14425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05" name="Oval 148">
                <a:extLst>
                  <a:ext uri="{FF2B5EF4-FFF2-40B4-BE49-F238E27FC236}">
                    <a16:creationId xmlns:a16="http://schemas.microsoft.com/office/drawing/2014/main" id="{82944494-1AB0-50FA-C917-7AD81569D2FE}"/>
                  </a:ext>
                </a:extLst>
              </p:cNvPr>
              <p:cNvSpPr>
                <a:spLocks noChangeArrowheads="1"/>
              </p:cNvSpPr>
              <p:nvPr/>
            </p:nvSpPr>
            <p:spPr bwMode="auto">
              <a:xfrm>
                <a:off x="30945447" y="143972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06" name="Oval 149">
                <a:extLst>
                  <a:ext uri="{FF2B5EF4-FFF2-40B4-BE49-F238E27FC236}">
                    <a16:creationId xmlns:a16="http://schemas.microsoft.com/office/drawing/2014/main" id="{9D175541-9AD4-A877-7D0B-062CE24EFFEA}"/>
                  </a:ext>
                </a:extLst>
              </p:cNvPr>
              <p:cNvSpPr>
                <a:spLocks noChangeArrowheads="1"/>
              </p:cNvSpPr>
              <p:nvPr/>
            </p:nvSpPr>
            <p:spPr bwMode="auto">
              <a:xfrm>
                <a:off x="30847022" y="14359131"/>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07" name="Oval 150">
                <a:extLst>
                  <a:ext uri="{FF2B5EF4-FFF2-40B4-BE49-F238E27FC236}">
                    <a16:creationId xmlns:a16="http://schemas.microsoft.com/office/drawing/2014/main" id="{9C7C4DBA-6E29-D05D-B265-EAE5A8F72B0A}"/>
                  </a:ext>
                </a:extLst>
              </p:cNvPr>
              <p:cNvSpPr>
                <a:spLocks noChangeArrowheads="1"/>
              </p:cNvSpPr>
              <p:nvPr/>
            </p:nvSpPr>
            <p:spPr bwMode="auto">
              <a:xfrm>
                <a:off x="31005772" y="14368656"/>
                <a:ext cx="12700"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08" name="Oval 151">
                <a:extLst>
                  <a:ext uri="{FF2B5EF4-FFF2-40B4-BE49-F238E27FC236}">
                    <a16:creationId xmlns:a16="http://schemas.microsoft.com/office/drawing/2014/main" id="{24F7892F-16CD-F055-16F9-B881CAF71DB8}"/>
                  </a:ext>
                </a:extLst>
              </p:cNvPr>
              <p:cNvSpPr>
                <a:spLocks noChangeArrowheads="1"/>
              </p:cNvSpPr>
              <p:nvPr/>
            </p:nvSpPr>
            <p:spPr bwMode="auto">
              <a:xfrm>
                <a:off x="31174047" y="143496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09" name="Oval 152">
                <a:extLst>
                  <a:ext uri="{FF2B5EF4-FFF2-40B4-BE49-F238E27FC236}">
                    <a16:creationId xmlns:a16="http://schemas.microsoft.com/office/drawing/2014/main" id="{F4CBD78D-BD90-011D-E178-25316BA1AA52}"/>
                  </a:ext>
                </a:extLst>
              </p:cNvPr>
              <p:cNvSpPr>
                <a:spLocks noChangeArrowheads="1"/>
              </p:cNvSpPr>
              <p:nvPr/>
            </p:nvSpPr>
            <p:spPr bwMode="auto">
              <a:xfrm>
                <a:off x="31110547" y="144067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10" name="Oval 153">
                <a:extLst>
                  <a:ext uri="{FF2B5EF4-FFF2-40B4-BE49-F238E27FC236}">
                    <a16:creationId xmlns:a16="http://schemas.microsoft.com/office/drawing/2014/main" id="{BA54F51E-BF88-CA68-C518-13D7D2D2D8EC}"/>
                  </a:ext>
                </a:extLst>
              </p:cNvPr>
              <p:cNvSpPr>
                <a:spLocks noChangeArrowheads="1"/>
              </p:cNvSpPr>
              <p:nvPr/>
            </p:nvSpPr>
            <p:spPr bwMode="auto">
              <a:xfrm>
                <a:off x="31110547" y="144289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11" name="Oval 154">
                <a:extLst>
                  <a:ext uri="{FF2B5EF4-FFF2-40B4-BE49-F238E27FC236}">
                    <a16:creationId xmlns:a16="http://schemas.microsoft.com/office/drawing/2014/main" id="{A7106D76-8B42-0EF9-39E2-5EA09A7B454D}"/>
                  </a:ext>
                </a:extLst>
              </p:cNvPr>
              <p:cNvSpPr>
                <a:spLocks noChangeArrowheads="1"/>
              </p:cNvSpPr>
              <p:nvPr/>
            </p:nvSpPr>
            <p:spPr bwMode="auto">
              <a:xfrm>
                <a:off x="31154997" y="14422631"/>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12" name="Oval 155">
                <a:extLst>
                  <a:ext uri="{FF2B5EF4-FFF2-40B4-BE49-F238E27FC236}">
                    <a16:creationId xmlns:a16="http://schemas.microsoft.com/office/drawing/2014/main" id="{B8D183A4-1FA5-DB78-8569-29B5EC45529F}"/>
                  </a:ext>
                </a:extLst>
              </p:cNvPr>
              <p:cNvSpPr>
                <a:spLocks noChangeArrowheads="1"/>
              </p:cNvSpPr>
              <p:nvPr/>
            </p:nvSpPr>
            <p:spPr bwMode="auto">
              <a:xfrm>
                <a:off x="31266122" y="144131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13" name="Oval 156">
                <a:extLst>
                  <a:ext uri="{FF2B5EF4-FFF2-40B4-BE49-F238E27FC236}">
                    <a16:creationId xmlns:a16="http://schemas.microsoft.com/office/drawing/2014/main" id="{D9731B9D-D8CF-C2C2-EC9A-28D93094D2E0}"/>
                  </a:ext>
                </a:extLst>
              </p:cNvPr>
              <p:cNvSpPr>
                <a:spLocks noChangeArrowheads="1"/>
              </p:cNvSpPr>
              <p:nvPr/>
            </p:nvSpPr>
            <p:spPr bwMode="auto">
              <a:xfrm>
                <a:off x="31278822" y="144035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14" name="Oval 157">
                <a:extLst>
                  <a:ext uri="{FF2B5EF4-FFF2-40B4-BE49-F238E27FC236}">
                    <a16:creationId xmlns:a16="http://schemas.microsoft.com/office/drawing/2014/main" id="{4A6DCBFE-F823-85EC-3A9D-BA476F84D73C}"/>
                  </a:ext>
                </a:extLst>
              </p:cNvPr>
              <p:cNvSpPr>
                <a:spLocks noChangeArrowheads="1"/>
              </p:cNvSpPr>
              <p:nvPr/>
            </p:nvSpPr>
            <p:spPr bwMode="auto">
              <a:xfrm>
                <a:off x="31278822" y="14425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15" name="Oval 158">
                <a:extLst>
                  <a:ext uri="{FF2B5EF4-FFF2-40B4-BE49-F238E27FC236}">
                    <a16:creationId xmlns:a16="http://schemas.microsoft.com/office/drawing/2014/main" id="{75A8291C-24C5-1A5F-EA43-FF15005A2A8C}"/>
                  </a:ext>
                </a:extLst>
              </p:cNvPr>
              <p:cNvSpPr>
                <a:spLocks noChangeArrowheads="1"/>
              </p:cNvSpPr>
              <p:nvPr/>
            </p:nvSpPr>
            <p:spPr bwMode="auto">
              <a:xfrm>
                <a:off x="31329622" y="14422631"/>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16" name="Oval 159">
                <a:extLst>
                  <a:ext uri="{FF2B5EF4-FFF2-40B4-BE49-F238E27FC236}">
                    <a16:creationId xmlns:a16="http://schemas.microsoft.com/office/drawing/2014/main" id="{EC9E8044-ED49-5D72-92E7-7BCC61702E7D}"/>
                  </a:ext>
                </a:extLst>
              </p:cNvPr>
              <p:cNvSpPr>
                <a:spLocks noChangeArrowheads="1"/>
              </p:cNvSpPr>
              <p:nvPr/>
            </p:nvSpPr>
            <p:spPr bwMode="auto">
              <a:xfrm>
                <a:off x="31431222" y="144131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17" name="Oval 160">
                <a:extLst>
                  <a:ext uri="{FF2B5EF4-FFF2-40B4-BE49-F238E27FC236}">
                    <a16:creationId xmlns:a16="http://schemas.microsoft.com/office/drawing/2014/main" id="{3BC3D4CF-C834-5849-470F-EC73AC278F51}"/>
                  </a:ext>
                </a:extLst>
              </p:cNvPr>
              <p:cNvSpPr>
                <a:spLocks noChangeArrowheads="1"/>
              </p:cNvSpPr>
              <p:nvPr/>
            </p:nvSpPr>
            <p:spPr bwMode="auto">
              <a:xfrm>
                <a:off x="31447097" y="14425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18" name="Oval 161">
                <a:extLst>
                  <a:ext uri="{FF2B5EF4-FFF2-40B4-BE49-F238E27FC236}">
                    <a16:creationId xmlns:a16="http://schemas.microsoft.com/office/drawing/2014/main" id="{CCB4D563-23D0-CA99-F264-3F122E8B015E}"/>
                  </a:ext>
                </a:extLst>
              </p:cNvPr>
              <p:cNvSpPr>
                <a:spLocks noChangeArrowheads="1"/>
              </p:cNvSpPr>
              <p:nvPr/>
            </p:nvSpPr>
            <p:spPr bwMode="auto">
              <a:xfrm>
                <a:off x="31488372" y="144194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19" name="Oval 162">
                <a:extLst>
                  <a:ext uri="{FF2B5EF4-FFF2-40B4-BE49-F238E27FC236}">
                    <a16:creationId xmlns:a16="http://schemas.microsoft.com/office/drawing/2014/main" id="{D27A4FEA-150F-24F6-F5EE-2C50294CE64B}"/>
                  </a:ext>
                </a:extLst>
              </p:cNvPr>
              <p:cNvSpPr>
                <a:spLocks noChangeArrowheads="1"/>
              </p:cNvSpPr>
              <p:nvPr/>
            </p:nvSpPr>
            <p:spPr bwMode="auto">
              <a:xfrm>
                <a:off x="31596322" y="143908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20" name="Oval 163">
                <a:extLst>
                  <a:ext uri="{FF2B5EF4-FFF2-40B4-BE49-F238E27FC236}">
                    <a16:creationId xmlns:a16="http://schemas.microsoft.com/office/drawing/2014/main" id="{3DD23344-59F1-7F4E-446D-AD888A24D9B5}"/>
                  </a:ext>
                </a:extLst>
              </p:cNvPr>
              <p:cNvSpPr>
                <a:spLocks noChangeArrowheads="1"/>
              </p:cNvSpPr>
              <p:nvPr/>
            </p:nvSpPr>
            <p:spPr bwMode="auto">
              <a:xfrm>
                <a:off x="31599497" y="144067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21" name="Oval 164">
                <a:extLst>
                  <a:ext uri="{FF2B5EF4-FFF2-40B4-BE49-F238E27FC236}">
                    <a16:creationId xmlns:a16="http://schemas.microsoft.com/office/drawing/2014/main" id="{032992E3-FD0F-7E1E-A3F1-DF6D88E6EA24}"/>
                  </a:ext>
                </a:extLst>
              </p:cNvPr>
              <p:cNvSpPr>
                <a:spLocks noChangeArrowheads="1"/>
              </p:cNvSpPr>
              <p:nvPr/>
            </p:nvSpPr>
            <p:spPr bwMode="auto">
              <a:xfrm>
                <a:off x="31618547" y="1442580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22" name="Oval 165">
                <a:extLst>
                  <a:ext uri="{FF2B5EF4-FFF2-40B4-BE49-F238E27FC236}">
                    <a16:creationId xmlns:a16="http://schemas.microsoft.com/office/drawing/2014/main" id="{9642F566-766C-0DB9-84FA-4521325CECA7}"/>
                  </a:ext>
                </a:extLst>
              </p:cNvPr>
              <p:cNvSpPr>
                <a:spLocks noChangeArrowheads="1"/>
              </p:cNvSpPr>
              <p:nvPr/>
            </p:nvSpPr>
            <p:spPr bwMode="auto">
              <a:xfrm>
                <a:off x="31659822" y="144162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23" name="Oval 166">
                <a:extLst>
                  <a:ext uri="{FF2B5EF4-FFF2-40B4-BE49-F238E27FC236}">
                    <a16:creationId xmlns:a16="http://schemas.microsoft.com/office/drawing/2014/main" id="{8BE1734D-7357-461C-CA5E-ADC07FCE51D9}"/>
                  </a:ext>
                </a:extLst>
              </p:cNvPr>
              <p:cNvSpPr>
                <a:spLocks noChangeArrowheads="1"/>
              </p:cNvSpPr>
              <p:nvPr/>
            </p:nvSpPr>
            <p:spPr bwMode="auto">
              <a:xfrm>
                <a:off x="31770947" y="14409931"/>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24" name="Oval 167">
                <a:extLst>
                  <a:ext uri="{FF2B5EF4-FFF2-40B4-BE49-F238E27FC236}">
                    <a16:creationId xmlns:a16="http://schemas.microsoft.com/office/drawing/2014/main" id="{882501D2-4DAB-A999-D906-284AB85779A9}"/>
                  </a:ext>
                </a:extLst>
              </p:cNvPr>
              <p:cNvSpPr>
                <a:spLocks noChangeArrowheads="1"/>
              </p:cNvSpPr>
              <p:nvPr/>
            </p:nvSpPr>
            <p:spPr bwMode="auto">
              <a:xfrm>
                <a:off x="31789997" y="144004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25" name="Oval 168">
                <a:extLst>
                  <a:ext uri="{FF2B5EF4-FFF2-40B4-BE49-F238E27FC236}">
                    <a16:creationId xmlns:a16="http://schemas.microsoft.com/office/drawing/2014/main" id="{9E0BF8AB-C14B-7BDA-62F3-D91A39BDCA09}"/>
                  </a:ext>
                </a:extLst>
              </p:cNvPr>
              <p:cNvSpPr>
                <a:spLocks noChangeArrowheads="1"/>
              </p:cNvSpPr>
              <p:nvPr/>
            </p:nvSpPr>
            <p:spPr bwMode="auto">
              <a:xfrm>
                <a:off x="31837622" y="14416281"/>
                <a:ext cx="12700"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26" name="Oval 169">
                <a:extLst>
                  <a:ext uri="{FF2B5EF4-FFF2-40B4-BE49-F238E27FC236}">
                    <a16:creationId xmlns:a16="http://schemas.microsoft.com/office/drawing/2014/main" id="{3086F79B-E88B-C6AE-F65B-3B559C303E42}"/>
                  </a:ext>
                </a:extLst>
              </p:cNvPr>
              <p:cNvSpPr>
                <a:spLocks noChangeArrowheads="1"/>
              </p:cNvSpPr>
              <p:nvPr/>
            </p:nvSpPr>
            <p:spPr bwMode="auto">
              <a:xfrm>
                <a:off x="31942397" y="144099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27" name="Oval 170">
                <a:extLst>
                  <a:ext uri="{FF2B5EF4-FFF2-40B4-BE49-F238E27FC236}">
                    <a16:creationId xmlns:a16="http://schemas.microsoft.com/office/drawing/2014/main" id="{826BEAF9-EE3B-BB8D-133C-3A7A25E407C1}"/>
                  </a:ext>
                </a:extLst>
              </p:cNvPr>
              <p:cNvSpPr>
                <a:spLocks noChangeArrowheads="1"/>
              </p:cNvSpPr>
              <p:nvPr/>
            </p:nvSpPr>
            <p:spPr bwMode="auto">
              <a:xfrm>
                <a:off x="31958272" y="144067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28" name="Oval 171">
                <a:extLst>
                  <a:ext uri="{FF2B5EF4-FFF2-40B4-BE49-F238E27FC236}">
                    <a16:creationId xmlns:a16="http://schemas.microsoft.com/office/drawing/2014/main" id="{FB2D6EE7-7BBA-F8A8-46FE-81655FFF62AC}"/>
                  </a:ext>
                </a:extLst>
              </p:cNvPr>
              <p:cNvSpPr>
                <a:spLocks noChangeArrowheads="1"/>
              </p:cNvSpPr>
              <p:nvPr/>
            </p:nvSpPr>
            <p:spPr bwMode="auto">
              <a:xfrm>
                <a:off x="32109085" y="144099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29" name="Oval 172">
                <a:extLst>
                  <a:ext uri="{FF2B5EF4-FFF2-40B4-BE49-F238E27FC236}">
                    <a16:creationId xmlns:a16="http://schemas.microsoft.com/office/drawing/2014/main" id="{5D7B7A96-9635-0D41-68D1-D4DE45A948A4}"/>
                  </a:ext>
                </a:extLst>
              </p:cNvPr>
              <p:cNvSpPr>
                <a:spLocks noChangeArrowheads="1"/>
              </p:cNvSpPr>
              <p:nvPr/>
            </p:nvSpPr>
            <p:spPr bwMode="auto">
              <a:xfrm>
                <a:off x="32112260" y="144099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30" name="Oval 173">
                <a:extLst>
                  <a:ext uri="{FF2B5EF4-FFF2-40B4-BE49-F238E27FC236}">
                    <a16:creationId xmlns:a16="http://schemas.microsoft.com/office/drawing/2014/main" id="{895A8961-C3AA-B4AF-2913-5BF9FB178670}"/>
                  </a:ext>
                </a:extLst>
              </p:cNvPr>
              <p:cNvSpPr>
                <a:spLocks noChangeArrowheads="1"/>
              </p:cNvSpPr>
              <p:nvPr/>
            </p:nvSpPr>
            <p:spPr bwMode="auto">
              <a:xfrm>
                <a:off x="32166235" y="14413106"/>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31" name="Oval 174">
                <a:extLst>
                  <a:ext uri="{FF2B5EF4-FFF2-40B4-BE49-F238E27FC236}">
                    <a16:creationId xmlns:a16="http://schemas.microsoft.com/office/drawing/2014/main" id="{00B5CA96-D7C2-5E11-E355-4ACFA4E2FA27}"/>
                  </a:ext>
                </a:extLst>
              </p:cNvPr>
              <p:cNvSpPr>
                <a:spLocks noChangeArrowheads="1"/>
              </p:cNvSpPr>
              <p:nvPr/>
            </p:nvSpPr>
            <p:spPr bwMode="auto">
              <a:xfrm>
                <a:off x="32185285" y="144067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32" name="Oval 175">
                <a:extLst>
                  <a:ext uri="{FF2B5EF4-FFF2-40B4-BE49-F238E27FC236}">
                    <a16:creationId xmlns:a16="http://schemas.microsoft.com/office/drawing/2014/main" id="{8931563C-2177-0580-48ED-86E915220E00}"/>
                  </a:ext>
                </a:extLst>
              </p:cNvPr>
              <p:cNvSpPr>
                <a:spLocks noChangeArrowheads="1"/>
              </p:cNvSpPr>
              <p:nvPr/>
            </p:nvSpPr>
            <p:spPr bwMode="auto">
              <a:xfrm>
                <a:off x="32280535" y="1440755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33" name="Oval 176">
                <a:extLst>
                  <a:ext uri="{FF2B5EF4-FFF2-40B4-BE49-F238E27FC236}">
                    <a16:creationId xmlns:a16="http://schemas.microsoft.com/office/drawing/2014/main" id="{7E78B544-BB68-DADF-C040-DEA1010D00DE}"/>
                  </a:ext>
                </a:extLst>
              </p:cNvPr>
              <p:cNvSpPr>
                <a:spLocks noChangeArrowheads="1"/>
              </p:cNvSpPr>
              <p:nvPr/>
            </p:nvSpPr>
            <p:spPr bwMode="auto">
              <a:xfrm>
                <a:off x="32350385" y="14403581"/>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34" name="Oval 177">
                <a:extLst>
                  <a:ext uri="{FF2B5EF4-FFF2-40B4-BE49-F238E27FC236}">
                    <a16:creationId xmlns:a16="http://schemas.microsoft.com/office/drawing/2014/main" id="{D640F5BA-F0A5-45CB-57EB-855B60257B68}"/>
                  </a:ext>
                </a:extLst>
              </p:cNvPr>
              <p:cNvSpPr>
                <a:spLocks noChangeArrowheads="1"/>
              </p:cNvSpPr>
              <p:nvPr/>
            </p:nvSpPr>
            <p:spPr bwMode="auto">
              <a:xfrm>
                <a:off x="32448810" y="1440755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35" name="Oval 178">
                <a:extLst>
                  <a:ext uri="{FF2B5EF4-FFF2-40B4-BE49-F238E27FC236}">
                    <a16:creationId xmlns:a16="http://schemas.microsoft.com/office/drawing/2014/main" id="{293D05D0-0B24-996A-7649-2A59C1B323C0}"/>
                  </a:ext>
                </a:extLst>
              </p:cNvPr>
              <p:cNvSpPr>
                <a:spLocks noChangeArrowheads="1"/>
              </p:cNvSpPr>
              <p:nvPr/>
            </p:nvSpPr>
            <p:spPr bwMode="auto">
              <a:xfrm>
                <a:off x="32515485" y="144099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36" name="Oval 179">
                <a:extLst>
                  <a:ext uri="{FF2B5EF4-FFF2-40B4-BE49-F238E27FC236}">
                    <a16:creationId xmlns:a16="http://schemas.microsoft.com/office/drawing/2014/main" id="{AFBBE077-5709-65A6-A583-F71FE804E75C}"/>
                  </a:ext>
                </a:extLst>
              </p:cNvPr>
              <p:cNvSpPr>
                <a:spLocks noChangeArrowheads="1"/>
              </p:cNvSpPr>
              <p:nvPr/>
            </p:nvSpPr>
            <p:spPr bwMode="auto">
              <a:xfrm>
                <a:off x="32613910" y="144099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37" name="Oval 180">
                <a:extLst>
                  <a:ext uri="{FF2B5EF4-FFF2-40B4-BE49-F238E27FC236}">
                    <a16:creationId xmlns:a16="http://schemas.microsoft.com/office/drawing/2014/main" id="{E1C4B43F-F210-93A5-372D-D23041DE8E91}"/>
                  </a:ext>
                </a:extLst>
              </p:cNvPr>
              <p:cNvSpPr>
                <a:spLocks noChangeArrowheads="1"/>
              </p:cNvSpPr>
              <p:nvPr/>
            </p:nvSpPr>
            <p:spPr bwMode="auto">
              <a:xfrm>
                <a:off x="32690110" y="144067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38" name="Oval 181">
                <a:extLst>
                  <a:ext uri="{FF2B5EF4-FFF2-40B4-BE49-F238E27FC236}">
                    <a16:creationId xmlns:a16="http://schemas.microsoft.com/office/drawing/2014/main" id="{2C6C61EC-8305-91FE-821B-3C5D2131C582}"/>
                  </a:ext>
                </a:extLst>
              </p:cNvPr>
              <p:cNvSpPr>
                <a:spLocks noChangeArrowheads="1"/>
              </p:cNvSpPr>
              <p:nvPr/>
            </p:nvSpPr>
            <p:spPr bwMode="auto">
              <a:xfrm>
                <a:off x="32804410" y="14399612"/>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39" name="Oval 182">
                <a:extLst>
                  <a:ext uri="{FF2B5EF4-FFF2-40B4-BE49-F238E27FC236}">
                    <a16:creationId xmlns:a16="http://schemas.microsoft.com/office/drawing/2014/main" id="{DF5E971D-060F-EF5D-A6DD-CF9D389A82F6}"/>
                  </a:ext>
                </a:extLst>
              </p:cNvPr>
              <p:cNvSpPr>
                <a:spLocks noChangeArrowheads="1"/>
              </p:cNvSpPr>
              <p:nvPr/>
            </p:nvSpPr>
            <p:spPr bwMode="auto">
              <a:xfrm>
                <a:off x="32852035" y="1440437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40" name="Oval 183">
                <a:extLst>
                  <a:ext uri="{FF2B5EF4-FFF2-40B4-BE49-F238E27FC236}">
                    <a16:creationId xmlns:a16="http://schemas.microsoft.com/office/drawing/2014/main" id="{A30687F3-B1D5-543D-954A-3FDA123B65B2}"/>
                  </a:ext>
                </a:extLst>
              </p:cNvPr>
              <p:cNvSpPr>
                <a:spLocks noChangeArrowheads="1"/>
              </p:cNvSpPr>
              <p:nvPr/>
            </p:nvSpPr>
            <p:spPr bwMode="auto">
              <a:xfrm>
                <a:off x="32956810" y="144035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41" name="Oval 184">
                <a:extLst>
                  <a:ext uri="{FF2B5EF4-FFF2-40B4-BE49-F238E27FC236}">
                    <a16:creationId xmlns:a16="http://schemas.microsoft.com/office/drawing/2014/main" id="{F574854E-8F08-2B84-00D6-055361EADCF7}"/>
                  </a:ext>
                </a:extLst>
              </p:cNvPr>
              <p:cNvSpPr>
                <a:spLocks noChangeArrowheads="1"/>
              </p:cNvSpPr>
              <p:nvPr/>
            </p:nvSpPr>
            <p:spPr bwMode="auto">
              <a:xfrm>
                <a:off x="32979035" y="144035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42" name="Oval 185">
                <a:extLst>
                  <a:ext uri="{FF2B5EF4-FFF2-40B4-BE49-F238E27FC236}">
                    <a16:creationId xmlns:a16="http://schemas.microsoft.com/office/drawing/2014/main" id="{8F36974F-8803-7EEF-26FF-44A34B37D044}"/>
                  </a:ext>
                </a:extLst>
              </p:cNvPr>
              <p:cNvSpPr>
                <a:spLocks noChangeArrowheads="1"/>
              </p:cNvSpPr>
              <p:nvPr/>
            </p:nvSpPr>
            <p:spPr bwMode="auto">
              <a:xfrm>
                <a:off x="33017135" y="1440675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43" name="Oval 186">
                <a:extLst>
                  <a:ext uri="{FF2B5EF4-FFF2-40B4-BE49-F238E27FC236}">
                    <a16:creationId xmlns:a16="http://schemas.microsoft.com/office/drawing/2014/main" id="{2FFEBCFF-1D12-2DC4-4E4B-729976C4278B}"/>
                  </a:ext>
                </a:extLst>
              </p:cNvPr>
              <p:cNvSpPr>
                <a:spLocks noChangeArrowheads="1"/>
              </p:cNvSpPr>
              <p:nvPr/>
            </p:nvSpPr>
            <p:spPr bwMode="auto">
              <a:xfrm>
                <a:off x="33144135" y="144035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44" name="Oval 187">
                <a:extLst>
                  <a:ext uri="{FF2B5EF4-FFF2-40B4-BE49-F238E27FC236}">
                    <a16:creationId xmlns:a16="http://schemas.microsoft.com/office/drawing/2014/main" id="{901BA487-34F8-CC16-F356-050B87B940B1}"/>
                  </a:ext>
                </a:extLst>
              </p:cNvPr>
              <p:cNvSpPr>
                <a:spLocks noChangeArrowheads="1"/>
              </p:cNvSpPr>
              <p:nvPr/>
            </p:nvSpPr>
            <p:spPr bwMode="auto">
              <a:xfrm>
                <a:off x="33423535" y="14399612"/>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45" name="Oval 188">
                <a:extLst>
                  <a:ext uri="{FF2B5EF4-FFF2-40B4-BE49-F238E27FC236}">
                    <a16:creationId xmlns:a16="http://schemas.microsoft.com/office/drawing/2014/main" id="{4DF8DC5A-18E1-0644-A4AD-FE800826CE16}"/>
                  </a:ext>
                </a:extLst>
              </p:cNvPr>
              <p:cNvSpPr>
                <a:spLocks noChangeArrowheads="1"/>
              </p:cNvSpPr>
              <p:nvPr/>
            </p:nvSpPr>
            <p:spPr bwMode="auto">
              <a:xfrm>
                <a:off x="33593397" y="144067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46" name="Oval 189">
                <a:extLst>
                  <a:ext uri="{FF2B5EF4-FFF2-40B4-BE49-F238E27FC236}">
                    <a16:creationId xmlns:a16="http://schemas.microsoft.com/office/drawing/2014/main" id="{04DB34DF-0676-AAF6-C462-7324DBF7A09B}"/>
                  </a:ext>
                </a:extLst>
              </p:cNvPr>
              <p:cNvSpPr>
                <a:spLocks noChangeArrowheads="1"/>
              </p:cNvSpPr>
              <p:nvPr/>
            </p:nvSpPr>
            <p:spPr bwMode="auto">
              <a:xfrm>
                <a:off x="32347210" y="1440993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47" name="Oval 190">
                <a:extLst>
                  <a:ext uri="{FF2B5EF4-FFF2-40B4-BE49-F238E27FC236}">
                    <a16:creationId xmlns:a16="http://schemas.microsoft.com/office/drawing/2014/main" id="{F60FB7D5-3E87-A612-7A36-4FA39289FA2E}"/>
                  </a:ext>
                </a:extLst>
              </p:cNvPr>
              <p:cNvSpPr>
                <a:spLocks noChangeArrowheads="1"/>
              </p:cNvSpPr>
              <p:nvPr/>
            </p:nvSpPr>
            <p:spPr bwMode="auto">
              <a:xfrm>
                <a:off x="31504247" y="143115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48" name="Oval 191">
                <a:extLst>
                  <a:ext uri="{FF2B5EF4-FFF2-40B4-BE49-F238E27FC236}">
                    <a16:creationId xmlns:a16="http://schemas.microsoft.com/office/drawing/2014/main" id="{7E1F475A-C246-BCC9-6F72-E4AAFA8235B4}"/>
                  </a:ext>
                </a:extLst>
              </p:cNvPr>
              <p:cNvSpPr>
                <a:spLocks noChangeArrowheads="1"/>
              </p:cNvSpPr>
              <p:nvPr/>
            </p:nvSpPr>
            <p:spPr bwMode="auto">
              <a:xfrm>
                <a:off x="31618547" y="1421625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49" name="Oval 192">
                <a:extLst>
                  <a:ext uri="{FF2B5EF4-FFF2-40B4-BE49-F238E27FC236}">
                    <a16:creationId xmlns:a16="http://schemas.microsoft.com/office/drawing/2014/main" id="{9753F6A2-FE17-C3AB-B935-28BE2651B434}"/>
                  </a:ext>
                </a:extLst>
              </p:cNvPr>
              <p:cNvSpPr>
                <a:spLocks noChangeArrowheads="1"/>
              </p:cNvSpPr>
              <p:nvPr/>
            </p:nvSpPr>
            <p:spPr bwMode="auto">
              <a:xfrm>
                <a:off x="31847147" y="140765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50" name="Oval 193">
                <a:extLst>
                  <a:ext uri="{FF2B5EF4-FFF2-40B4-BE49-F238E27FC236}">
                    <a16:creationId xmlns:a16="http://schemas.microsoft.com/office/drawing/2014/main" id="{4136FD05-4379-E3F8-CF84-E5AF2A32ED87}"/>
                  </a:ext>
                </a:extLst>
              </p:cNvPr>
              <p:cNvSpPr>
                <a:spLocks noChangeArrowheads="1"/>
              </p:cNvSpPr>
              <p:nvPr/>
            </p:nvSpPr>
            <p:spPr bwMode="auto">
              <a:xfrm>
                <a:off x="31447097" y="143940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51" name="Oval 194">
                <a:extLst>
                  <a:ext uri="{FF2B5EF4-FFF2-40B4-BE49-F238E27FC236}">
                    <a16:creationId xmlns:a16="http://schemas.microsoft.com/office/drawing/2014/main" id="{0FA33A47-12E0-A084-999A-FFD251918BFA}"/>
                  </a:ext>
                </a:extLst>
              </p:cNvPr>
              <p:cNvSpPr>
                <a:spLocks noChangeArrowheads="1"/>
              </p:cNvSpPr>
              <p:nvPr/>
            </p:nvSpPr>
            <p:spPr bwMode="auto">
              <a:xfrm>
                <a:off x="31335972" y="1434087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52" name="Oval 195">
                <a:extLst>
                  <a:ext uri="{FF2B5EF4-FFF2-40B4-BE49-F238E27FC236}">
                    <a16:creationId xmlns:a16="http://schemas.microsoft.com/office/drawing/2014/main" id="{5B53E7F9-AD77-A60F-D6DF-ED35CE98CF0F}"/>
                  </a:ext>
                </a:extLst>
              </p:cNvPr>
              <p:cNvSpPr>
                <a:spLocks noChangeArrowheads="1"/>
              </p:cNvSpPr>
              <p:nvPr/>
            </p:nvSpPr>
            <p:spPr bwMode="auto">
              <a:xfrm>
                <a:off x="31097847" y="14416281"/>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53" name="Oval 196">
                <a:extLst>
                  <a:ext uri="{FF2B5EF4-FFF2-40B4-BE49-F238E27FC236}">
                    <a16:creationId xmlns:a16="http://schemas.microsoft.com/office/drawing/2014/main" id="{DB52D527-E97F-415D-BF28-C756F0FD8378}"/>
                  </a:ext>
                </a:extLst>
              </p:cNvPr>
              <p:cNvSpPr>
                <a:spLocks noChangeArrowheads="1"/>
              </p:cNvSpPr>
              <p:nvPr/>
            </p:nvSpPr>
            <p:spPr bwMode="auto">
              <a:xfrm>
                <a:off x="30312035" y="144258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54" name="Oval 197">
                <a:extLst>
                  <a:ext uri="{FF2B5EF4-FFF2-40B4-BE49-F238E27FC236}">
                    <a16:creationId xmlns:a16="http://schemas.microsoft.com/office/drawing/2014/main" id="{B852E51E-B004-1098-E405-9BD29C2743DC}"/>
                  </a:ext>
                </a:extLst>
              </p:cNvPr>
              <p:cNvSpPr>
                <a:spLocks noChangeArrowheads="1"/>
              </p:cNvSpPr>
              <p:nvPr/>
            </p:nvSpPr>
            <p:spPr bwMode="auto">
              <a:xfrm>
                <a:off x="30153285" y="14375006"/>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55" name="Oval 198">
                <a:extLst>
                  <a:ext uri="{FF2B5EF4-FFF2-40B4-BE49-F238E27FC236}">
                    <a16:creationId xmlns:a16="http://schemas.microsoft.com/office/drawing/2014/main" id="{938CE0B0-0170-B97B-B2ED-B1D7CBF90AA1}"/>
                  </a:ext>
                </a:extLst>
              </p:cNvPr>
              <p:cNvSpPr>
                <a:spLocks noChangeArrowheads="1"/>
              </p:cNvSpPr>
              <p:nvPr/>
            </p:nvSpPr>
            <p:spPr bwMode="auto">
              <a:xfrm>
                <a:off x="30321560" y="1438135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56" name="Oval 199">
                <a:extLst>
                  <a:ext uri="{FF2B5EF4-FFF2-40B4-BE49-F238E27FC236}">
                    <a16:creationId xmlns:a16="http://schemas.microsoft.com/office/drawing/2014/main" id="{DBC7B7AF-A166-B86B-0C32-42E630CBD98E}"/>
                  </a:ext>
                </a:extLst>
              </p:cNvPr>
              <p:cNvSpPr>
                <a:spLocks noChangeArrowheads="1"/>
              </p:cNvSpPr>
              <p:nvPr/>
            </p:nvSpPr>
            <p:spPr bwMode="auto">
              <a:xfrm>
                <a:off x="30432685" y="1435992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57" name="Oval 200">
                <a:extLst>
                  <a:ext uri="{FF2B5EF4-FFF2-40B4-BE49-F238E27FC236}">
                    <a16:creationId xmlns:a16="http://schemas.microsoft.com/office/drawing/2014/main" id="{E5CFF5FA-5A8F-B792-37D5-F0D4B716EEFE}"/>
                  </a:ext>
                </a:extLst>
              </p:cNvPr>
              <p:cNvSpPr>
                <a:spLocks noChangeArrowheads="1"/>
              </p:cNvSpPr>
              <p:nvPr/>
            </p:nvSpPr>
            <p:spPr bwMode="auto">
              <a:xfrm>
                <a:off x="30464435" y="143623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58" name="Oval 201">
                <a:extLst>
                  <a:ext uri="{FF2B5EF4-FFF2-40B4-BE49-F238E27FC236}">
                    <a16:creationId xmlns:a16="http://schemas.microsoft.com/office/drawing/2014/main" id="{B804B7D4-4D4C-B78B-2407-A1A72B03DB14}"/>
                  </a:ext>
                </a:extLst>
              </p:cNvPr>
              <p:cNvSpPr>
                <a:spLocks noChangeArrowheads="1"/>
              </p:cNvSpPr>
              <p:nvPr/>
            </p:nvSpPr>
            <p:spPr bwMode="auto">
              <a:xfrm>
                <a:off x="30508885" y="14375006"/>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59" name="Oval 202">
                <a:extLst>
                  <a:ext uri="{FF2B5EF4-FFF2-40B4-BE49-F238E27FC236}">
                    <a16:creationId xmlns:a16="http://schemas.microsoft.com/office/drawing/2014/main" id="{6931BAC9-844B-5355-6D42-2A04A3F43043}"/>
                  </a:ext>
                </a:extLst>
              </p:cNvPr>
              <p:cNvSpPr>
                <a:spLocks noChangeArrowheads="1"/>
              </p:cNvSpPr>
              <p:nvPr/>
            </p:nvSpPr>
            <p:spPr bwMode="auto">
              <a:xfrm>
                <a:off x="29762760" y="142607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60" name="Oval 203">
                <a:extLst>
                  <a:ext uri="{FF2B5EF4-FFF2-40B4-BE49-F238E27FC236}">
                    <a16:creationId xmlns:a16="http://schemas.microsoft.com/office/drawing/2014/main" id="{498C67D2-F8F5-22A6-2A3B-6420C7AEBB7C}"/>
                  </a:ext>
                </a:extLst>
              </p:cNvPr>
              <p:cNvSpPr>
                <a:spLocks noChangeArrowheads="1"/>
              </p:cNvSpPr>
              <p:nvPr/>
            </p:nvSpPr>
            <p:spPr bwMode="auto">
              <a:xfrm>
                <a:off x="29588135" y="14311506"/>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661" name="Oval 204">
                <a:extLst>
                  <a:ext uri="{FF2B5EF4-FFF2-40B4-BE49-F238E27FC236}">
                    <a16:creationId xmlns:a16="http://schemas.microsoft.com/office/drawing/2014/main" id="{A7DD84B1-187F-9AE4-9D7F-05B7D0F756B6}"/>
                  </a:ext>
                </a:extLst>
              </p:cNvPr>
              <p:cNvSpPr>
                <a:spLocks noChangeArrowheads="1"/>
              </p:cNvSpPr>
              <p:nvPr/>
            </p:nvSpPr>
            <p:spPr bwMode="auto">
              <a:xfrm>
                <a:off x="29588135" y="14311506"/>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14" name="Oval 206">
                <a:extLst>
                  <a:ext uri="{FF2B5EF4-FFF2-40B4-BE49-F238E27FC236}">
                    <a16:creationId xmlns:a16="http://schemas.microsoft.com/office/drawing/2014/main" id="{F0E5DD16-8987-3711-4541-5D4BC17ADE60}"/>
                  </a:ext>
                </a:extLst>
              </p:cNvPr>
              <p:cNvSpPr>
                <a:spLocks noChangeArrowheads="1"/>
              </p:cNvSpPr>
              <p:nvPr/>
            </p:nvSpPr>
            <p:spPr bwMode="auto">
              <a:xfrm>
                <a:off x="29758791" y="1429880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15" name="Oval 207">
                <a:extLst>
                  <a:ext uri="{FF2B5EF4-FFF2-40B4-BE49-F238E27FC236}">
                    <a16:creationId xmlns:a16="http://schemas.microsoft.com/office/drawing/2014/main" id="{0EEFECE5-640E-B775-D3FA-667D998C5335}"/>
                  </a:ext>
                </a:extLst>
              </p:cNvPr>
              <p:cNvSpPr>
                <a:spLocks noChangeArrowheads="1"/>
              </p:cNvSpPr>
              <p:nvPr/>
            </p:nvSpPr>
            <p:spPr bwMode="auto">
              <a:xfrm>
                <a:off x="29419066" y="1431150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16" name="Oval 208">
                <a:extLst>
                  <a:ext uri="{FF2B5EF4-FFF2-40B4-BE49-F238E27FC236}">
                    <a16:creationId xmlns:a16="http://schemas.microsoft.com/office/drawing/2014/main" id="{FEDB33A2-EB53-2531-7D7F-CE4B346182BA}"/>
                  </a:ext>
                </a:extLst>
              </p:cNvPr>
              <p:cNvSpPr>
                <a:spLocks noChangeArrowheads="1"/>
              </p:cNvSpPr>
              <p:nvPr/>
            </p:nvSpPr>
            <p:spPr bwMode="auto">
              <a:xfrm>
                <a:off x="29431766" y="1430515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17" name="Oval 209">
                <a:extLst>
                  <a:ext uri="{FF2B5EF4-FFF2-40B4-BE49-F238E27FC236}">
                    <a16:creationId xmlns:a16="http://schemas.microsoft.com/office/drawing/2014/main" id="{FE678ED7-D50C-66F8-7D28-605C721B6976}"/>
                  </a:ext>
                </a:extLst>
              </p:cNvPr>
              <p:cNvSpPr>
                <a:spLocks noChangeArrowheads="1"/>
              </p:cNvSpPr>
              <p:nvPr/>
            </p:nvSpPr>
            <p:spPr bwMode="auto">
              <a:xfrm>
                <a:off x="28604678" y="14168630"/>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18" name="Oval 210">
                <a:extLst>
                  <a:ext uri="{FF2B5EF4-FFF2-40B4-BE49-F238E27FC236}">
                    <a16:creationId xmlns:a16="http://schemas.microsoft.com/office/drawing/2014/main" id="{B147FAD4-50D7-4F85-F9BF-9A643009651D}"/>
                  </a:ext>
                </a:extLst>
              </p:cNvPr>
              <p:cNvSpPr>
                <a:spLocks noChangeArrowheads="1"/>
              </p:cNvSpPr>
              <p:nvPr/>
            </p:nvSpPr>
            <p:spPr bwMode="auto">
              <a:xfrm>
                <a:off x="28404653" y="1416545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19" name="Oval 211">
                <a:extLst>
                  <a:ext uri="{FF2B5EF4-FFF2-40B4-BE49-F238E27FC236}">
                    <a16:creationId xmlns:a16="http://schemas.microsoft.com/office/drawing/2014/main" id="{BDC87BE6-F3C3-3335-B4CF-C0D2D8FCF55F}"/>
                  </a:ext>
                </a:extLst>
              </p:cNvPr>
              <p:cNvSpPr>
                <a:spLocks noChangeArrowheads="1"/>
              </p:cNvSpPr>
              <p:nvPr/>
            </p:nvSpPr>
            <p:spPr bwMode="auto">
              <a:xfrm>
                <a:off x="28560228" y="144289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20" name="Oval 212">
                <a:extLst>
                  <a:ext uri="{FF2B5EF4-FFF2-40B4-BE49-F238E27FC236}">
                    <a16:creationId xmlns:a16="http://schemas.microsoft.com/office/drawing/2014/main" id="{A88467E7-A020-804A-7560-96F683350678}"/>
                  </a:ext>
                </a:extLst>
              </p:cNvPr>
              <p:cNvSpPr>
                <a:spLocks noChangeArrowheads="1"/>
              </p:cNvSpPr>
              <p:nvPr/>
            </p:nvSpPr>
            <p:spPr bwMode="auto">
              <a:xfrm>
                <a:off x="28728503" y="14384530"/>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21" name="Oval 213">
                <a:extLst>
                  <a:ext uri="{FF2B5EF4-FFF2-40B4-BE49-F238E27FC236}">
                    <a16:creationId xmlns:a16="http://schemas.microsoft.com/office/drawing/2014/main" id="{D24DB7B8-4177-FE8A-6728-BD176E1A0DF5}"/>
                  </a:ext>
                </a:extLst>
              </p:cNvPr>
              <p:cNvSpPr>
                <a:spLocks noChangeArrowheads="1"/>
              </p:cNvSpPr>
              <p:nvPr/>
            </p:nvSpPr>
            <p:spPr bwMode="auto">
              <a:xfrm>
                <a:off x="28750728" y="142892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22" name="Oval 214">
                <a:extLst>
                  <a:ext uri="{FF2B5EF4-FFF2-40B4-BE49-F238E27FC236}">
                    <a16:creationId xmlns:a16="http://schemas.microsoft.com/office/drawing/2014/main" id="{64A89926-4ECA-21C4-4804-7C33F392D5BC}"/>
                  </a:ext>
                </a:extLst>
              </p:cNvPr>
              <p:cNvSpPr>
                <a:spLocks noChangeArrowheads="1"/>
              </p:cNvSpPr>
              <p:nvPr/>
            </p:nvSpPr>
            <p:spPr bwMode="auto">
              <a:xfrm>
                <a:off x="28750728" y="1431150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23" name="Oval 215">
                <a:extLst>
                  <a:ext uri="{FF2B5EF4-FFF2-40B4-BE49-F238E27FC236}">
                    <a16:creationId xmlns:a16="http://schemas.microsoft.com/office/drawing/2014/main" id="{F03B83B8-2C7E-98D9-A96D-FBD76532FEDE}"/>
                  </a:ext>
                </a:extLst>
              </p:cNvPr>
              <p:cNvSpPr>
                <a:spLocks noChangeArrowheads="1"/>
              </p:cNvSpPr>
              <p:nvPr/>
            </p:nvSpPr>
            <p:spPr bwMode="auto">
              <a:xfrm>
                <a:off x="28925353" y="14308330"/>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24" name="Oval 216">
                <a:extLst>
                  <a:ext uri="{FF2B5EF4-FFF2-40B4-BE49-F238E27FC236}">
                    <a16:creationId xmlns:a16="http://schemas.microsoft.com/office/drawing/2014/main" id="{1E5A049D-A3F6-8B4E-B2AD-CB45A025EF6A}"/>
                  </a:ext>
                </a:extLst>
              </p:cNvPr>
              <p:cNvSpPr>
                <a:spLocks noChangeArrowheads="1"/>
              </p:cNvSpPr>
              <p:nvPr/>
            </p:nvSpPr>
            <p:spPr bwMode="auto">
              <a:xfrm>
                <a:off x="28979328" y="1435913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25" name="Oval 217">
                <a:extLst>
                  <a:ext uri="{FF2B5EF4-FFF2-40B4-BE49-F238E27FC236}">
                    <a16:creationId xmlns:a16="http://schemas.microsoft.com/office/drawing/2014/main" id="{314A309E-11A0-DAD9-FDB3-D9E5D3AEBD4E}"/>
                  </a:ext>
                </a:extLst>
              </p:cNvPr>
              <p:cNvSpPr>
                <a:spLocks noChangeArrowheads="1"/>
              </p:cNvSpPr>
              <p:nvPr/>
            </p:nvSpPr>
            <p:spPr bwMode="auto">
              <a:xfrm>
                <a:off x="28811053" y="143527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26" name="Oval 218">
                <a:extLst>
                  <a:ext uri="{FF2B5EF4-FFF2-40B4-BE49-F238E27FC236}">
                    <a16:creationId xmlns:a16="http://schemas.microsoft.com/office/drawing/2014/main" id="{0470A252-98E7-3708-8C79-AA4B1C94FA37}"/>
                  </a:ext>
                </a:extLst>
              </p:cNvPr>
              <p:cNvSpPr>
                <a:spLocks noChangeArrowheads="1"/>
              </p:cNvSpPr>
              <p:nvPr/>
            </p:nvSpPr>
            <p:spPr bwMode="auto">
              <a:xfrm>
                <a:off x="28896778" y="1439723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27" name="Oval 219">
                <a:extLst>
                  <a:ext uri="{FF2B5EF4-FFF2-40B4-BE49-F238E27FC236}">
                    <a16:creationId xmlns:a16="http://schemas.microsoft.com/office/drawing/2014/main" id="{03B952F6-485B-5358-B103-47426BFFC3F1}"/>
                  </a:ext>
                </a:extLst>
              </p:cNvPr>
              <p:cNvSpPr>
                <a:spLocks noChangeArrowheads="1"/>
              </p:cNvSpPr>
              <p:nvPr/>
            </p:nvSpPr>
            <p:spPr bwMode="auto">
              <a:xfrm>
                <a:off x="28890428" y="1443215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28" name="Oval 220">
                <a:extLst>
                  <a:ext uri="{FF2B5EF4-FFF2-40B4-BE49-F238E27FC236}">
                    <a16:creationId xmlns:a16="http://schemas.microsoft.com/office/drawing/2014/main" id="{6ACABA54-21DB-3ABB-92D3-1A5B16C67528}"/>
                  </a:ext>
                </a:extLst>
              </p:cNvPr>
              <p:cNvSpPr>
                <a:spLocks noChangeArrowheads="1"/>
              </p:cNvSpPr>
              <p:nvPr/>
            </p:nvSpPr>
            <p:spPr bwMode="auto">
              <a:xfrm>
                <a:off x="28912653" y="14413105"/>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29" name="Oval 221">
                <a:extLst>
                  <a:ext uri="{FF2B5EF4-FFF2-40B4-BE49-F238E27FC236}">
                    <a16:creationId xmlns:a16="http://schemas.microsoft.com/office/drawing/2014/main" id="{CEFAD2A3-7B4A-EAFE-35CC-4D95B5CEC7EF}"/>
                  </a:ext>
                </a:extLst>
              </p:cNvPr>
              <p:cNvSpPr>
                <a:spLocks noChangeArrowheads="1"/>
              </p:cNvSpPr>
              <p:nvPr/>
            </p:nvSpPr>
            <p:spPr bwMode="auto">
              <a:xfrm>
                <a:off x="29072991" y="1443215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30" name="Oval 222">
                <a:extLst>
                  <a:ext uri="{FF2B5EF4-FFF2-40B4-BE49-F238E27FC236}">
                    <a16:creationId xmlns:a16="http://schemas.microsoft.com/office/drawing/2014/main" id="{4A5EE204-D81E-66C9-CEE2-965512458C75}"/>
                  </a:ext>
                </a:extLst>
              </p:cNvPr>
              <p:cNvSpPr>
                <a:spLocks noChangeArrowheads="1"/>
              </p:cNvSpPr>
              <p:nvPr/>
            </p:nvSpPr>
            <p:spPr bwMode="auto">
              <a:xfrm>
                <a:off x="29082516" y="144162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31" name="Oval 223">
                <a:extLst>
                  <a:ext uri="{FF2B5EF4-FFF2-40B4-BE49-F238E27FC236}">
                    <a16:creationId xmlns:a16="http://schemas.microsoft.com/office/drawing/2014/main" id="{45DDD7D1-6E8D-4AE4-F7DF-C4B52DBB9CA6}"/>
                  </a:ext>
                </a:extLst>
              </p:cNvPr>
              <p:cNvSpPr>
                <a:spLocks noChangeArrowheads="1"/>
              </p:cNvSpPr>
              <p:nvPr/>
            </p:nvSpPr>
            <p:spPr bwMode="auto">
              <a:xfrm>
                <a:off x="29088866" y="1440040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32" name="Oval 224">
                <a:extLst>
                  <a:ext uri="{FF2B5EF4-FFF2-40B4-BE49-F238E27FC236}">
                    <a16:creationId xmlns:a16="http://schemas.microsoft.com/office/drawing/2014/main" id="{C905AF80-F4EC-D261-3CB3-EFED9633DD43}"/>
                  </a:ext>
                </a:extLst>
              </p:cNvPr>
              <p:cNvSpPr>
                <a:spLocks noChangeArrowheads="1"/>
              </p:cNvSpPr>
              <p:nvPr/>
            </p:nvSpPr>
            <p:spPr bwMode="auto">
              <a:xfrm>
                <a:off x="29082516" y="1433373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33" name="Oval 225">
                <a:extLst>
                  <a:ext uri="{FF2B5EF4-FFF2-40B4-BE49-F238E27FC236}">
                    <a16:creationId xmlns:a16="http://schemas.microsoft.com/office/drawing/2014/main" id="{EFE4AE8F-7582-D0EA-F640-C81D2C541717}"/>
                  </a:ext>
                </a:extLst>
              </p:cNvPr>
              <p:cNvSpPr>
                <a:spLocks noChangeArrowheads="1"/>
              </p:cNvSpPr>
              <p:nvPr/>
            </p:nvSpPr>
            <p:spPr bwMode="auto">
              <a:xfrm>
                <a:off x="29088866" y="143019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34" name="Oval 226">
                <a:extLst>
                  <a:ext uri="{FF2B5EF4-FFF2-40B4-BE49-F238E27FC236}">
                    <a16:creationId xmlns:a16="http://schemas.microsoft.com/office/drawing/2014/main" id="{9F2F6DD1-9224-E06D-9907-0E44DD318C00}"/>
                  </a:ext>
                </a:extLst>
              </p:cNvPr>
              <p:cNvSpPr>
                <a:spLocks noChangeArrowheads="1"/>
              </p:cNvSpPr>
              <p:nvPr/>
            </p:nvSpPr>
            <p:spPr bwMode="auto">
              <a:xfrm>
                <a:off x="29257141" y="142892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35" name="Oval 227">
                <a:extLst>
                  <a:ext uri="{FF2B5EF4-FFF2-40B4-BE49-F238E27FC236}">
                    <a16:creationId xmlns:a16="http://schemas.microsoft.com/office/drawing/2014/main" id="{1E28E89E-44E7-E5C1-115D-F3438608402C}"/>
                  </a:ext>
                </a:extLst>
              </p:cNvPr>
              <p:cNvSpPr>
                <a:spLocks noChangeArrowheads="1"/>
              </p:cNvSpPr>
              <p:nvPr/>
            </p:nvSpPr>
            <p:spPr bwMode="auto">
              <a:xfrm>
                <a:off x="29250791" y="1432103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36" name="Oval 228">
                <a:extLst>
                  <a:ext uri="{FF2B5EF4-FFF2-40B4-BE49-F238E27FC236}">
                    <a16:creationId xmlns:a16="http://schemas.microsoft.com/office/drawing/2014/main" id="{357F7DBD-1D25-9D4E-E924-F3F7B9B2424C}"/>
                  </a:ext>
                </a:extLst>
              </p:cNvPr>
              <p:cNvSpPr>
                <a:spLocks noChangeArrowheads="1"/>
              </p:cNvSpPr>
              <p:nvPr/>
            </p:nvSpPr>
            <p:spPr bwMode="auto">
              <a:xfrm>
                <a:off x="29257141" y="143908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37" name="Oval 229">
                <a:extLst>
                  <a:ext uri="{FF2B5EF4-FFF2-40B4-BE49-F238E27FC236}">
                    <a16:creationId xmlns:a16="http://schemas.microsoft.com/office/drawing/2014/main" id="{1ECCD318-D1D5-E80F-A9EB-36296EC813BB}"/>
                  </a:ext>
                </a:extLst>
              </p:cNvPr>
              <p:cNvSpPr>
                <a:spLocks noChangeArrowheads="1"/>
              </p:cNvSpPr>
              <p:nvPr/>
            </p:nvSpPr>
            <p:spPr bwMode="auto">
              <a:xfrm>
                <a:off x="29250791" y="144162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38" name="Oval 230">
                <a:extLst>
                  <a:ext uri="{FF2B5EF4-FFF2-40B4-BE49-F238E27FC236}">
                    <a16:creationId xmlns:a16="http://schemas.microsoft.com/office/drawing/2014/main" id="{C9F28FEF-067A-EC5A-1AE7-0631C8B86ABE}"/>
                  </a:ext>
                </a:extLst>
              </p:cNvPr>
              <p:cNvSpPr>
                <a:spLocks noChangeArrowheads="1"/>
              </p:cNvSpPr>
              <p:nvPr/>
            </p:nvSpPr>
            <p:spPr bwMode="auto">
              <a:xfrm>
                <a:off x="29225391" y="1443215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39" name="Oval 231">
                <a:extLst>
                  <a:ext uri="{FF2B5EF4-FFF2-40B4-BE49-F238E27FC236}">
                    <a16:creationId xmlns:a16="http://schemas.microsoft.com/office/drawing/2014/main" id="{9E9CA1B3-ACEF-A1A2-E25F-33DE45B92DE9}"/>
                  </a:ext>
                </a:extLst>
              </p:cNvPr>
              <p:cNvSpPr>
                <a:spLocks noChangeArrowheads="1"/>
              </p:cNvSpPr>
              <p:nvPr/>
            </p:nvSpPr>
            <p:spPr bwMode="auto">
              <a:xfrm>
                <a:off x="29314291" y="1437500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40" name="Oval 232">
                <a:extLst>
                  <a:ext uri="{FF2B5EF4-FFF2-40B4-BE49-F238E27FC236}">
                    <a16:creationId xmlns:a16="http://schemas.microsoft.com/office/drawing/2014/main" id="{EF14F1D3-BFBB-8EFD-7BA8-94CBD59DB3AB}"/>
                  </a:ext>
                </a:extLst>
              </p:cNvPr>
              <p:cNvSpPr>
                <a:spLocks noChangeArrowheads="1"/>
              </p:cNvSpPr>
              <p:nvPr/>
            </p:nvSpPr>
            <p:spPr bwMode="auto">
              <a:xfrm>
                <a:off x="29403191" y="1440040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41" name="Oval 233">
                <a:extLst>
                  <a:ext uri="{FF2B5EF4-FFF2-40B4-BE49-F238E27FC236}">
                    <a16:creationId xmlns:a16="http://schemas.microsoft.com/office/drawing/2014/main" id="{754A81A5-C377-92C8-CA9E-1FBC4C35DDB3}"/>
                  </a:ext>
                </a:extLst>
              </p:cNvPr>
              <p:cNvSpPr>
                <a:spLocks noChangeArrowheads="1"/>
              </p:cNvSpPr>
              <p:nvPr/>
            </p:nvSpPr>
            <p:spPr bwMode="auto">
              <a:xfrm>
                <a:off x="29403191" y="144289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42" name="Oval 234">
                <a:extLst>
                  <a:ext uri="{FF2B5EF4-FFF2-40B4-BE49-F238E27FC236}">
                    <a16:creationId xmlns:a16="http://schemas.microsoft.com/office/drawing/2014/main" id="{68E263E0-8B3E-0A66-E309-A3E2B1DBD51D}"/>
                  </a:ext>
                </a:extLst>
              </p:cNvPr>
              <p:cNvSpPr>
                <a:spLocks noChangeArrowheads="1"/>
              </p:cNvSpPr>
              <p:nvPr/>
            </p:nvSpPr>
            <p:spPr bwMode="auto">
              <a:xfrm>
                <a:off x="29422241" y="144162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43" name="Oval 235">
                <a:extLst>
                  <a:ext uri="{FF2B5EF4-FFF2-40B4-BE49-F238E27FC236}">
                    <a16:creationId xmlns:a16="http://schemas.microsoft.com/office/drawing/2014/main" id="{D934ECAA-3CA8-3270-A983-772B1CF52EC1}"/>
                  </a:ext>
                </a:extLst>
              </p:cNvPr>
              <p:cNvSpPr>
                <a:spLocks noChangeArrowheads="1"/>
              </p:cNvSpPr>
              <p:nvPr/>
            </p:nvSpPr>
            <p:spPr bwMode="auto">
              <a:xfrm>
                <a:off x="29584166" y="144289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44" name="Oval 236">
                <a:extLst>
                  <a:ext uri="{FF2B5EF4-FFF2-40B4-BE49-F238E27FC236}">
                    <a16:creationId xmlns:a16="http://schemas.microsoft.com/office/drawing/2014/main" id="{10C55017-97E0-44FA-51BF-CA03FB4D4555}"/>
                  </a:ext>
                </a:extLst>
              </p:cNvPr>
              <p:cNvSpPr>
                <a:spLocks noChangeArrowheads="1"/>
              </p:cNvSpPr>
              <p:nvPr/>
            </p:nvSpPr>
            <p:spPr bwMode="auto">
              <a:xfrm>
                <a:off x="29590516" y="1441945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45" name="Oval 237">
                <a:extLst>
                  <a:ext uri="{FF2B5EF4-FFF2-40B4-BE49-F238E27FC236}">
                    <a16:creationId xmlns:a16="http://schemas.microsoft.com/office/drawing/2014/main" id="{74C69122-C4F6-AD0A-870A-D04B65F9777C}"/>
                  </a:ext>
                </a:extLst>
              </p:cNvPr>
              <p:cNvSpPr>
                <a:spLocks noChangeArrowheads="1"/>
              </p:cNvSpPr>
              <p:nvPr/>
            </p:nvSpPr>
            <p:spPr bwMode="auto">
              <a:xfrm>
                <a:off x="29574641" y="1440993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46" name="Oval 238">
                <a:extLst>
                  <a:ext uri="{FF2B5EF4-FFF2-40B4-BE49-F238E27FC236}">
                    <a16:creationId xmlns:a16="http://schemas.microsoft.com/office/drawing/2014/main" id="{D2CEF6D6-0515-7BDB-078A-CC5348A9EF70}"/>
                  </a:ext>
                </a:extLst>
              </p:cNvPr>
              <p:cNvSpPr>
                <a:spLocks noChangeArrowheads="1"/>
              </p:cNvSpPr>
              <p:nvPr/>
            </p:nvSpPr>
            <p:spPr bwMode="auto">
              <a:xfrm>
                <a:off x="29654016" y="14378180"/>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47" name="Oval 239">
                <a:extLst>
                  <a:ext uri="{FF2B5EF4-FFF2-40B4-BE49-F238E27FC236}">
                    <a16:creationId xmlns:a16="http://schemas.microsoft.com/office/drawing/2014/main" id="{9EDAB2BC-83B7-B13B-4739-A0CF1F7B7FEF}"/>
                  </a:ext>
                </a:extLst>
              </p:cNvPr>
              <p:cNvSpPr>
                <a:spLocks noChangeArrowheads="1"/>
              </p:cNvSpPr>
              <p:nvPr/>
            </p:nvSpPr>
            <p:spPr bwMode="auto">
              <a:xfrm>
                <a:off x="29822291" y="1438453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48" name="Oval 240">
                <a:extLst>
                  <a:ext uri="{FF2B5EF4-FFF2-40B4-BE49-F238E27FC236}">
                    <a16:creationId xmlns:a16="http://schemas.microsoft.com/office/drawing/2014/main" id="{C8D4A008-2DAD-419D-749B-BD690A3C4E95}"/>
                  </a:ext>
                </a:extLst>
              </p:cNvPr>
              <p:cNvSpPr>
                <a:spLocks noChangeArrowheads="1"/>
              </p:cNvSpPr>
              <p:nvPr/>
            </p:nvSpPr>
            <p:spPr bwMode="auto">
              <a:xfrm>
                <a:off x="29752441" y="144289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49" name="Oval 241">
                <a:extLst>
                  <a:ext uri="{FF2B5EF4-FFF2-40B4-BE49-F238E27FC236}">
                    <a16:creationId xmlns:a16="http://schemas.microsoft.com/office/drawing/2014/main" id="{EFE9CBC9-7757-8AF4-29C4-BCA3DEE9625A}"/>
                  </a:ext>
                </a:extLst>
              </p:cNvPr>
              <p:cNvSpPr>
                <a:spLocks noChangeArrowheads="1"/>
              </p:cNvSpPr>
              <p:nvPr/>
            </p:nvSpPr>
            <p:spPr bwMode="auto">
              <a:xfrm>
                <a:off x="29758791" y="1442263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50" name="Oval 242">
                <a:extLst>
                  <a:ext uri="{FF2B5EF4-FFF2-40B4-BE49-F238E27FC236}">
                    <a16:creationId xmlns:a16="http://schemas.microsoft.com/office/drawing/2014/main" id="{435D9450-85F2-3C19-047C-0D3FF6D0E78E}"/>
                  </a:ext>
                </a:extLst>
              </p:cNvPr>
              <p:cNvSpPr>
                <a:spLocks noChangeArrowheads="1"/>
              </p:cNvSpPr>
              <p:nvPr/>
            </p:nvSpPr>
            <p:spPr bwMode="auto">
              <a:xfrm>
                <a:off x="29768316" y="144162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51" name="Oval 243">
                <a:extLst>
                  <a:ext uri="{FF2B5EF4-FFF2-40B4-BE49-F238E27FC236}">
                    <a16:creationId xmlns:a16="http://schemas.microsoft.com/office/drawing/2014/main" id="{FCE8FD67-37B1-66E1-88F0-F36433F27C52}"/>
                  </a:ext>
                </a:extLst>
              </p:cNvPr>
              <p:cNvSpPr>
                <a:spLocks noChangeArrowheads="1"/>
              </p:cNvSpPr>
              <p:nvPr/>
            </p:nvSpPr>
            <p:spPr bwMode="auto">
              <a:xfrm>
                <a:off x="29854041" y="1442263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52" name="Oval 244">
                <a:extLst>
                  <a:ext uri="{FF2B5EF4-FFF2-40B4-BE49-F238E27FC236}">
                    <a16:creationId xmlns:a16="http://schemas.microsoft.com/office/drawing/2014/main" id="{E574DA29-B049-152F-2FB7-FD3A2A52BFA3}"/>
                  </a:ext>
                </a:extLst>
              </p:cNvPr>
              <p:cNvSpPr>
                <a:spLocks noChangeArrowheads="1"/>
              </p:cNvSpPr>
              <p:nvPr/>
            </p:nvSpPr>
            <p:spPr bwMode="auto">
              <a:xfrm>
                <a:off x="29911191" y="144162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53" name="Oval 245">
                <a:extLst>
                  <a:ext uri="{FF2B5EF4-FFF2-40B4-BE49-F238E27FC236}">
                    <a16:creationId xmlns:a16="http://schemas.microsoft.com/office/drawing/2014/main" id="{9DFF34AE-E89D-EEC1-80CF-D20607684660}"/>
                  </a:ext>
                </a:extLst>
              </p:cNvPr>
              <p:cNvSpPr>
                <a:spLocks noChangeArrowheads="1"/>
              </p:cNvSpPr>
              <p:nvPr/>
            </p:nvSpPr>
            <p:spPr bwMode="auto">
              <a:xfrm>
                <a:off x="29911191" y="1442898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54" name="Oval 246">
                <a:extLst>
                  <a:ext uri="{FF2B5EF4-FFF2-40B4-BE49-F238E27FC236}">
                    <a16:creationId xmlns:a16="http://schemas.microsoft.com/office/drawing/2014/main" id="{73C3EDC8-A3F9-4313-32D8-3FCE34A0B159}"/>
                  </a:ext>
                </a:extLst>
              </p:cNvPr>
              <p:cNvSpPr>
                <a:spLocks noChangeArrowheads="1"/>
              </p:cNvSpPr>
              <p:nvPr/>
            </p:nvSpPr>
            <p:spPr bwMode="auto">
              <a:xfrm>
                <a:off x="29933416" y="14422630"/>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55" name="Oval 247">
                <a:extLst>
                  <a:ext uri="{FF2B5EF4-FFF2-40B4-BE49-F238E27FC236}">
                    <a16:creationId xmlns:a16="http://schemas.microsoft.com/office/drawing/2014/main" id="{FE26B9BF-628A-2A71-40A9-BBDF54F42685}"/>
                  </a:ext>
                </a:extLst>
              </p:cNvPr>
              <p:cNvSpPr>
                <a:spLocks noChangeArrowheads="1"/>
              </p:cNvSpPr>
              <p:nvPr/>
            </p:nvSpPr>
            <p:spPr bwMode="auto">
              <a:xfrm>
                <a:off x="29146016" y="1437500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56" name="Oval 248">
                <a:extLst>
                  <a:ext uri="{FF2B5EF4-FFF2-40B4-BE49-F238E27FC236}">
                    <a16:creationId xmlns:a16="http://schemas.microsoft.com/office/drawing/2014/main" id="{3D8796D9-0043-3499-A8E7-26A52EAEB06E}"/>
                  </a:ext>
                </a:extLst>
              </p:cNvPr>
              <p:cNvSpPr>
                <a:spLocks noChangeArrowheads="1"/>
              </p:cNvSpPr>
              <p:nvPr/>
            </p:nvSpPr>
            <p:spPr bwMode="auto">
              <a:xfrm>
                <a:off x="28912653" y="14321030"/>
                <a:ext cx="12700"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57" name="Oval 249">
                <a:extLst>
                  <a:ext uri="{FF2B5EF4-FFF2-40B4-BE49-F238E27FC236}">
                    <a16:creationId xmlns:a16="http://schemas.microsoft.com/office/drawing/2014/main" id="{2935F5F0-B17F-E0AE-40F0-EC95E0955BCB}"/>
                  </a:ext>
                </a:extLst>
              </p:cNvPr>
              <p:cNvSpPr>
                <a:spLocks noChangeArrowheads="1"/>
              </p:cNvSpPr>
              <p:nvPr/>
            </p:nvSpPr>
            <p:spPr bwMode="auto">
              <a:xfrm>
                <a:off x="28744378" y="14406755"/>
                <a:ext cx="15875"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58" name="Oval 250">
                <a:extLst>
                  <a:ext uri="{FF2B5EF4-FFF2-40B4-BE49-F238E27FC236}">
                    <a16:creationId xmlns:a16="http://schemas.microsoft.com/office/drawing/2014/main" id="{298EF47E-8F65-2D1B-30BC-54010ECD796F}"/>
                  </a:ext>
                </a:extLst>
              </p:cNvPr>
              <p:cNvSpPr>
                <a:spLocks noChangeArrowheads="1"/>
              </p:cNvSpPr>
              <p:nvPr/>
            </p:nvSpPr>
            <p:spPr bwMode="auto">
              <a:xfrm>
                <a:off x="28738028" y="1443215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59" name="Oval 251">
                <a:extLst>
                  <a:ext uri="{FF2B5EF4-FFF2-40B4-BE49-F238E27FC236}">
                    <a16:creationId xmlns:a16="http://schemas.microsoft.com/office/drawing/2014/main" id="{B1D2B0A6-FE36-B706-D7D9-7B1F0D539A45}"/>
                  </a:ext>
                </a:extLst>
              </p:cNvPr>
              <p:cNvSpPr>
                <a:spLocks noChangeArrowheads="1"/>
              </p:cNvSpPr>
              <p:nvPr/>
            </p:nvSpPr>
            <p:spPr bwMode="auto">
              <a:xfrm>
                <a:off x="28585628" y="14400405"/>
                <a:ext cx="12700" cy="12700"/>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60" name="Oval 252">
                <a:extLst>
                  <a:ext uri="{FF2B5EF4-FFF2-40B4-BE49-F238E27FC236}">
                    <a16:creationId xmlns:a16="http://schemas.microsoft.com/office/drawing/2014/main" id="{5B89187B-519F-F596-E019-248866E7FDE3}"/>
                  </a:ext>
                </a:extLst>
              </p:cNvPr>
              <p:cNvSpPr>
                <a:spLocks noChangeArrowheads="1"/>
              </p:cNvSpPr>
              <p:nvPr/>
            </p:nvSpPr>
            <p:spPr bwMode="auto">
              <a:xfrm>
                <a:off x="28585628" y="14292455"/>
                <a:ext cx="15875" cy="15875"/>
              </a:xfrm>
              <a:prstGeom prst="ellipse">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latin typeface="Calibri" panose="020F0502020204030204" pitchFamily="34" charset="0"/>
                  <a:ea typeface="Calibri" panose="020F0502020204030204" pitchFamily="34" charset="0"/>
                  <a:cs typeface="Calibri" panose="020F0502020204030204" pitchFamily="34" charset="0"/>
                </a:endParaRPr>
              </a:p>
            </p:txBody>
          </p:sp>
          <p:grpSp>
            <p:nvGrpSpPr>
              <p:cNvPr id="402" name="Group 401">
                <a:extLst>
                  <a:ext uri="{FF2B5EF4-FFF2-40B4-BE49-F238E27FC236}">
                    <a16:creationId xmlns:a16="http://schemas.microsoft.com/office/drawing/2014/main" id="{E24CEF38-1889-3345-10A7-7E062D5BC9E0}"/>
                  </a:ext>
                </a:extLst>
              </p:cNvPr>
              <p:cNvGrpSpPr/>
              <p:nvPr/>
            </p:nvGrpSpPr>
            <p:grpSpPr>
              <a:xfrm>
                <a:off x="33049229" y="13040241"/>
                <a:ext cx="55018" cy="23581"/>
                <a:chOff x="30974321" y="13265350"/>
                <a:chExt cx="55018" cy="23581"/>
              </a:xfrm>
            </p:grpSpPr>
            <p:cxnSp>
              <p:nvCxnSpPr>
                <p:cNvPr id="403" name="Straight Connector 402">
                  <a:extLst>
                    <a:ext uri="{FF2B5EF4-FFF2-40B4-BE49-F238E27FC236}">
                      <a16:creationId xmlns:a16="http://schemas.microsoft.com/office/drawing/2014/main" id="{CBFEC91A-E7C6-A2CC-931B-5E250313D331}"/>
                    </a:ext>
                  </a:extLst>
                </p:cNvPr>
                <p:cNvCxnSpPr>
                  <a:cxnSpLocks/>
                </p:cNvCxnSpPr>
                <p:nvPr/>
              </p:nvCxnSpPr>
              <p:spPr>
                <a:xfrm>
                  <a:off x="31001830" y="13265350"/>
                  <a:ext cx="0" cy="23581"/>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404" name="Straight Connector 403">
                  <a:extLst>
                    <a:ext uri="{FF2B5EF4-FFF2-40B4-BE49-F238E27FC236}">
                      <a16:creationId xmlns:a16="http://schemas.microsoft.com/office/drawing/2014/main" id="{323B6518-6981-BFB4-1CF9-D66F6A84B41E}"/>
                    </a:ext>
                  </a:extLst>
                </p:cNvPr>
                <p:cNvCxnSpPr>
                  <a:cxnSpLocks/>
                </p:cNvCxnSpPr>
                <p:nvPr/>
              </p:nvCxnSpPr>
              <p:spPr>
                <a:xfrm>
                  <a:off x="30974321" y="13277140"/>
                  <a:ext cx="55018"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407" name="Group 406">
                <a:extLst>
                  <a:ext uri="{FF2B5EF4-FFF2-40B4-BE49-F238E27FC236}">
                    <a16:creationId xmlns:a16="http://schemas.microsoft.com/office/drawing/2014/main" id="{EC996E0B-28E6-638F-2355-1596C267F633}"/>
                  </a:ext>
                </a:extLst>
              </p:cNvPr>
              <p:cNvGrpSpPr/>
              <p:nvPr/>
            </p:nvGrpSpPr>
            <p:grpSpPr>
              <a:xfrm>
                <a:off x="28876140" y="13095480"/>
                <a:ext cx="2659857" cy="1239693"/>
                <a:chOff x="28770262" y="13039725"/>
                <a:chExt cx="2659857" cy="1239693"/>
              </a:xfrm>
              <a:solidFill>
                <a:srgbClr val="0F9ED5"/>
              </a:solidFill>
            </p:grpSpPr>
            <p:sp>
              <p:nvSpPr>
                <p:cNvPr id="358" name="Rectangle 357">
                  <a:extLst>
                    <a:ext uri="{FF2B5EF4-FFF2-40B4-BE49-F238E27FC236}">
                      <a16:creationId xmlns:a16="http://schemas.microsoft.com/office/drawing/2014/main" id="{D62A3756-169E-B1A4-5FA1-6C5859509E50}"/>
                    </a:ext>
                  </a:extLst>
                </p:cNvPr>
                <p:cNvSpPr/>
                <p:nvPr/>
              </p:nvSpPr>
              <p:spPr>
                <a:xfrm>
                  <a:off x="31208662" y="13039725"/>
                  <a:ext cx="61913"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359" name="Rectangle 358">
                  <a:extLst>
                    <a:ext uri="{FF2B5EF4-FFF2-40B4-BE49-F238E27FC236}">
                      <a16:creationId xmlns:a16="http://schemas.microsoft.com/office/drawing/2014/main" id="{0CF1E4EC-3B06-6344-14F1-357006D8C15B}"/>
                    </a:ext>
                  </a:extLst>
                </p:cNvPr>
                <p:cNvSpPr/>
                <p:nvPr/>
              </p:nvSpPr>
              <p:spPr>
                <a:xfrm>
                  <a:off x="30482381" y="13154025"/>
                  <a:ext cx="61913"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360" name="Rectangle 359">
                  <a:extLst>
                    <a:ext uri="{FF2B5EF4-FFF2-40B4-BE49-F238E27FC236}">
                      <a16:creationId xmlns:a16="http://schemas.microsoft.com/office/drawing/2014/main" id="{ADE0F3E3-0D4D-1133-893B-C9C0DEBA7463}"/>
                    </a:ext>
                  </a:extLst>
                </p:cNvPr>
                <p:cNvSpPr/>
                <p:nvPr/>
              </p:nvSpPr>
              <p:spPr>
                <a:xfrm>
                  <a:off x="28779787" y="13415962"/>
                  <a:ext cx="61913"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361" name="Rectangle 360">
                  <a:extLst>
                    <a:ext uri="{FF2B5EF4-FFF2-40B4-BE49-F238E27FC236}">
                      <a16:creationId xmlns:a16="http://schemas.microsoft.com/office/drawing/2014/main" id="{4CF59201-1742-866F-DFBB-B05AE7470AE4}"/>
                    </a:ext>
                  </a:extLst>
                </p:cNvPr>
                <p:cNvSpPr/>
                <p:nvPr/>
              </p:nvSpPr>
              <p:spPr>
                <a:xfrm>
                  <a:off x="29308425" y="13873162"/>
                  <a:ext cx="61913"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362" name="Rectangle 361">
                  <a:extLst>
                    <a:ext uri="{FF2B5EF4-FFF2-40B4-BE49-F238E27FC236}">
                      <a16:creationId xmlns:a16="http://schemas.microsoft.com/office/drawing/2014/main" id="{3A9F8DCF-4298-50A5-14B5-542E48BD2927}"/>
                    </a:ext>
                  </a:extLst>
                </p:cNvPr>
                <p:cNvSpPr/>
                <p:nvPr/>
              </p:nvSpPr>
              <p:spPr>
                <a:xfrm>
                  <a:off x="30241875" y="13773149"/>
                  <a:ext cx="61913"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363" name="Rectangle 362">
                  <a:extLst>
                    <a:ext uri="{FF2B5EF4-FFF2-40B4-BE49-F238E27FC236}">
                      <a16:creationId xmlns:a16="http://schemas.microsoft.com/office/drawing/2014/main" id="{F34D0B41-0672-C2BC-DB55-B00202F27A44}"/>
                    </a:ext>
                  </a:extLst>
                </p:cNvPr>
                <p:cNvSpPr/>
                <p:nvPr/>
              </p:nvSpPr>
              <p:spPr>
                <a:xfrm>
                  <a:off x="30470475" y="14204155"/>
                  <a:ext cx="61913"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364" name="Rectangle 363">
                  <a:extLst>
                    <a:ext uri="{FF2B5EF4-FFF2-40B4-BE49-F238E27FC236}">
                      <a16:creationId xmlns:a16="http://schemas.microsoft.com/office/drawing/2014/main" id="{E32A0652-4084-3320-3F45-487A807A7D6A}"/>
                    </a:ext>
                  </a:extLst>
                </p:cNvPr>
                <p:cNvSpPr/>
                <p:nvPr/>
              </p:nvSpPr>
              <p:spPr>
                <a:xfrm>
                  <a:off x="31368206" y="14247018"/>
                  <a:ext cx="61913"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365" name="Rectangle 364">
                  <a:extLst>
                    <a:ext uri="{FF2B5EF4-FFF2-40B4-BE49-F238E27FC236}">
                      <a16:creationId xmlns:a16="http://schemas.microsoft.com/office/drawing/2014/main" id="{72EBC24E-40E0-44BA-950B-9A50F225AF8C}"/>
                    </a:ext>
                  </a:extLst>
                </p:cNvPr>
                <p:cNvSpPr/>
                <p:nvPr/>
              </p:nvSpPr>
              <p:spPr>
                <a:xfrm>
                  <a:off x="30484762" y="14239874"/>
                  <a:ext cx="61913"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366" name="Rectangle 365">
                  <a:extLst>
                    <a:ext uri="{FF2B5EF4-FFF2-40B4-BE49-F238E27FC236}">
                      <a16:creationId xmlns:a16="http://schemas.microsoft.com/office/drawing/2014/main" id="{14EA5CE7-D6B9-4FB7-DAE3-2FD97584028A}"/>
                    </a:ext>
                  </a:extLst>
                </p:cNvPr>
                <p:cNvSpPr/>
                <p:nvPr/>
              </p:nvSpPr>
              <p:spPr>
                <a:xfrm>
                  <a:off x="29148881" y="14099381"/>
                  <a:ext cx="61913"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sp>
              <p:nvSpPr>
                <p:cNvPr id="367" name="Rectangle 366">
                  <a:extLst>
                    <a:ext uri="{FF2B5EF4-FFF2-40B4-BE49-F238E27FC236}">
                      <a16:creationId xmlns:a16="http://schemas.microsoft.com/office/drawing/2014/main" id="{0CFCA786-662E-FC49-D173-6134F1D71838}"/>
                    </a:ext>
                  </a:extLst>
                </p:cNvPr>
                <p:cNvSpPr/>
                <p:nvPr/>
              </p:nvSpPr>
              <p:spPr>
                <a:xfrm>
                  <a:off x="28770262" y="14113669"/>
                  <a:ext cx="61913" cy="32400"/>
                </a:xfrm>
                <a:prstGeom prst="rect">
                  <a:avLst/>
                </a:prstGeom>
                <a:solidFill>
                  <a:srgbClr val="E97132"/>
                </a:solidFill>
                <a:ln w="9525">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Calibri" panose="020F0502020204030204" pitchFamily="34" charset="0"/>
                    <a:ea typeface="Calibri" panose="020F0502020204030204" pitchFamily="34" charset="0"/>
                    <a:cs typeface="Calibri" panose="020F0502020204030204" pitchFamily="34" charset="0"/>
                  </a:endParaRPr>
                </a:p>
              </p:txBody>
            </p:sp>
          </p:grpSp>
          <p:grpSp>
            <p:nvGrpSpPr>
              <p:cNvPr id="33" name="Group 32">
                <a:extLst>
                  <a:ext uri="{FF2B5EF4-FFF2-40B4-BE49-F238E27FC236}">
                    <a16:creationId xmlns:a16="http://schemas.microsoft.com/office/drawing/2014/main" id="{148D0BA5-3B3B-902E-1AE7-6AE13B5F0B4B}"/>
                  </a:ext>
                </a:extLst>
              </p:cNvPr>
              <p:cNvGrpSpPr/>
              <p:nvPr/>
            </p:nvGrpSpPr>
            <p:grpSpPr>
              <a:xfrm>
                <a:off x="28876732" y="13218923"/>
                <a:ext cx="2657172" cy="1113961"/>
                <a:chOff x="28876732" y="13218923"/>
                <a:chExt cx="2657172" cy="1113961"/>
              </a:xfrm>
            </p:grpSpPr>
            <p:grpSp>
              <p:nvGrpSpPr>
                <p:cNvPr id="374" name="Group 373">
                  <a:extLst>
                    <a:ext uri="{FF2B5EF4-FFF2-40B4-BE49-F238E27FC236}">
                      <a16:creationId xmlns:a16="http://schemas.microsoft.com/office/drawing/2014/main" id="{4873E8C1-44BB-1B68-3093-7FB3E83066C4}"/>
                    </a:ext>
                  </a:extLst>
                </p:cNvPr>
                <p:cNvGrpSpPr/>
                <p:nvPr/>
              </p:nvGrpSpPr>
              <p:grpSpPr>
                <a:xfrm>
                  <a:off x="31085439" y="13318485"/>
                  <a:ext cx="55018" cy="23581"/>
                  <a:chOff x="30974321" y="13265350"/>
                  <a:chExt cx="55018" cy="23581"/>
                </a:xfrm>
              </p:grpSpPr>
              <p:cxnSp>
                <p:nvCxnSpPr>
                  <p:cNvPr id="369" name="Straight Connector 368">
                    <a:extLst>
                      <a:ext uri="{FF2B5EF4-FFF2-40B4-BE49-F238E27FC236}">
                        <a16:creationId xmlns:a16="http://schemas.microsoft.com/office/drawing/2014/main" id="{80ACDD32-899B-0B50-417A-D021002B7547}"/>
                      </a:ext>
                    </a:extLst>
                  </p:cNvPr>
                  <p:cNvCxnSpPr>
                    <a:cxnSpLocks/>
                  </p:cNvCxnSpPr>
                  <p:nvPr/>
                </p:nvCxnSpPr>
                <p:spPr>
                  <a:xfrm>
                    <a:off x="31001830" y="13265350"/>
                    <a:ext cx="0" cy="23581"/>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371" name="Straight Connector 370">
                    <a:extLst>
                      <a:ext uri="{FF2B5EF4-FFF2-40B4-BE49-F238E27FC236}">
                        <a16:creationId xmlns:a16="http://schemas.microsoft.com/office/drawing/2014/main" id="{E54C2A08-04FD-4E97-6B96-73896E075284}"/>
                      </a:ext>
                    </a:extLst>
                  </p:cNvPr>
                  <p:cNvCxnSpPr>
                    <a:cxnSpLocks/>
                  </p:cNvCxnSpPr>
                  <p:nvPr/>
                </p:nvCxnSpPr>
                <p:spPr>
                  <a:xfrm>
                    <a:off x="30974321" y="13277140"/>
                    <a:ext cx="55018"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375" name="Group 374">
                  <a:extLst>
                    <a:ext uri="{FF2B5EF4-FFF2-40B4-BE49-F238E27FC236}">
                      <a16:creationId xmlns:a16="http://schemas.microsoft.com/office/drawing/2014/main" id="{4E74DCFF-B7A7-D2E4-E85A-1BC313BCBBAF}"/>
                    </a:ext>
                  </a:extLst>
                </p:cNvPr>
                <p:cNvGrpSpPr/>
                <p:nvPr/>
              </p:nvGrpSpPr>
              <p:grpSpPr>
                <a:xfrm>
                  <a:off x="30592869" y="13218923"/>
                  <a:ext cx="55018" cy="23581"/>
                  <a:chOff x="30974321" y="13265350"/>
                  <a:chExt cx="55018" cy="23581"/>
                </a:xfrm>
              </p:grpSpPr>
              <p:cxnSp>
                <p:nvCxnSpPr>
                  <p:cNvPr id="376" name="Straight Connector 375">
                    <a:extLst>
                      <a:ext uri="{FF2B5EF4-FFF2-40B4-BE49-F238E27FC236}">
                        <a16:creationId xmlns:a16="http://schemas.microsoft.com/office/drawing/2014/main" id="{003675C9-7196-8F29-06D7-8961713C0D3E}"/>
                      </a:ext>
                    </a:extLst>
                  </p:cNvPr>
                  <p:cNvCxnSpPr>
                    <a:cxnSpLocks/>
                  </p:cNvCxnSpPr>
                  <p:nvPr/>
                </p:nvCxnSpPr>
                <p:spPr>
                  <a:xfrm>
                    <a:off x="31001830" y="13265350"/>
                    <a:ext cx="0" cy="23581"/>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DAA6F31A-3D93-FDDC-B243-54EF176F48AB}"/>
                      </a:ext>
                    </a:extLst>
                  </p:cNvPr>
                  <p:cNvCxnSpPr>
                    <a:cxnSpLocks/>
                  </p:cNvCxnSpPr>
                  <p:nvPr/>
                </p:nvCxnSpPr>
                <p:spPr>
                  <a:xfrm>
                    <a:off x="30974321" y="13277140"/>
                    <a:ext cx="55018"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378" name="Group 377">
                  <a:extLst>
                    <a:ext uri="{FF2B5EF4-FFF2-40B4-BE49-F238E27FC236}">
                      <a16:creationId xmlns:a16="http://schemas.microsoft.com/office/drawing/2014/main" id="{BE6C1456-83FD-35A5-1975-731C57002846}"/>
                    </a:ext>
                  </a:extLst>
                </p:cNvPr>
                <p:cNvGrpSpPr/>
                <p:nvPr/>
              </p:nvGrpSpPr>
              <p:grpSpPr>
                <a:xfrm>
                  <a:off x="28887212" y="13475689"/>
                  <a:ext cx="55018" cy="23581"/>
                  <a:chOff x="30974321" y="13265350"/>
                  <a:chExt cx="55018" cy="23581"/>
                </a:xfrm>
              </p:grpSpPr>
              <p:cxnSp>
                <p:nvCxnSpPr>
                  <p:cNvPr id="379" name="Straight Connector 378">
                    <a:extLst>
                      <a:ext uri="{FF2B5EF4-FFF2-40B4-BE49-F238E27FC236}">
                        <a16:creationId xmlns:a16="http://schemas.microsoft.com/office/drawing/2014/main" id="{586F9F3A-9769-1AA4-3103-5B58251CE867}"/>
                      </a:ext>
                    </a:extLst>
                  </p:cNvPr>
                  <p:cNvCxnSpPr>
                    <a:cxnSpLocks/>
                  </p:cNvCxnSpPr>
                  <p:nvPr/>
                </p:nvCxnSpPr>
                <p:spPr>
                  <a:xfrm>
                    <a:off x="31001830" y="13265350"/>
                    <a:ext cx="0" cy="23581"/>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CA53D448-16A3-1D11-18CC-CD3E8F509483}"/>
                      </a:ext>
                    </a:extLst>
                  </p:cNvPr>
                  <p:cNvCxnSpPr>
                    <a:cxnSpLocks/>
                  </p:cNvCxnSpPr>
                  <p:nvPr/>
                </p:nvCxnSpPr>
                <p:spPr>
                  <a:xfrm>
                    <a:off x="30974321" y="13277140"/>
                    <a:ext cx="55018"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381" name="Group 380">
                  <a:extLst>
                    <a:ext uri="{FF2B5EF4-FFF2-40B4-BE49-F238E27FC236}">
                      <a16:creationId xmlns:a16="http://schemas.microsoft.com/office/drawing/2014/main" id="{77FFDADF-5D6C-011F-5731-AB33F5EB38B6}"/>
                    </a:ext>
                  </a:extLst>
                </p:cNvPr>
                <p:cNvGrpSpPr/>
                <p:nvPr/>
              </p:nvGrpSpPr>
              <p:grpSpPr>
                <a:xfrm>
                  <a:off x="28876732" y="14175244"/>
                  <a:ext cx="55018" cy="23581"/>
                  <a:chOff x="30974321" y="13265350"/>
                  <a:chExt cx="55018" cy="23581"/>
                </a:xfrm>
              </p:grpSpPr>
              <p:cxnSp>
                <p:nvCxnSpPr>
                  <p:cNvPr id="382" name="Straight Connector 381">
                    <a:extLst>
                      <a:ext uri="{FF2B5EF4-FFF2-40B4-BE49-F238E27FC236}">
                        <a16:creationId xmlns:a16="http://schemas.microsoft.com/office/drawing/2014/main" id="{8EC79D6F-9A9D-4477-A305-CECB83CD3D83}"/>
                      </a:ext>
                    </a:extLst>
                  </p:cNvPr>
                  <p:cNvCxnSpPr>
                    <a:cxnSpLocks/>
                  </p:cNvCxnSpPr>
                  <p:nvPr/>
                </p:nvCxnSpPr>
                <p:spPr>
                  <a:xfrm>
                    <a:off x="31001830" y="13265350"/>
                    <a:ext cx="0" cy="23581"/>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D266CAE9-A6C4-34BB-A05B-6B64DC4FF639}"/>
                      </a:ext>
                    </a:extLst>
                  </p:cNvPr>
                  <p:cNvCxnSpPr>
                    <a:cxnSpLocks/>
                  </p:cNvCxnSpPr>
                  <p:nvPr/>
                </p:nvCxnSpPr>
                <p:spPr>
                  <a:xfrm>
                    <a:off x="30974321" y="13277140"/>
                    <a:ext cx="55018"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384" name="Group 383">
                  <a:extLst>
                    <a:ext uri="{FF2B5EF4-FFF2-40B4-BE49-F238E27FC236}">
                      <a16:creationId xmlns:a16="http://schemas.microsoft.com/office/drawing/2014/main" id="{B7810FA9-45F5-59A7-86F0-3D43284D04A7}"/>
                    </a:ext>
                  </a:extLst>
                </p:cNvPr>
                <p:cNvGrpSpPr/>
                <p:nvPr/>
              </p:nvGrpSpPr>
              <p:grpSpPr>
                <a:xfrm>
                  <a:off x="29261881" y="14162143"/>
                  <a:ext cx="55018" cy="23581"/>
                  <a:chOff x="30974321" y="13265350"/>
                  <a:chExt cx="55018" cy="23581"/>
                </a:xfrm>
              </p:grpSpPr>
              <p:cxnSp>
                <p:nvCxnSpPr>
                  <p:cNvPr id="385" name="Straight Connector 384">
                    <a:extLst>
                      <a:ext uri="{FF2B5EF4-FFF2-40B4-BE49-F238E27FC236}">
                        <a16:creationId xmlns:a16="http://schemas.microsoft.com/office/drawing/2014/main" id="{FC05E9C2-4ED0-F32B-C5B9-62C9AED35343}"/>
                      </a:ext>
                    </a:extLst>
                  </p:cNvPr>
                  <p:cNvCxnSpPr>
                    <a:cxnSpLocks/>
                  </p:cNvCxnSpPr>
                  <p:nvPr/>
                </p:nvCxnSpPr>
                <p:spPr>
                  <a:xfrm>
                    <a:off x="31001830" y="13265350"/>
                    <a:ext cx="0" cy="23581"/>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386" name="Straight Connector 385">
                    <a:extLst>
                      <a:ext uri="{FF2B5EF4-FFF2-40B4-BE49-F238E27FC236}">
                        <a16:creationId xmlns:a16="http://schemas.microsoft.com/office/drawing/2014/main" id="{13D20EA3-038E-5670-BA59-7CED33CAB379}"/>
                      </a:ext>
                    </a:extLst>
                  </p:cNvPr>
                  <p:cNvCxnSpPr>
                    <a:cxnSpLocks/>
                  </p:cNvCxnSpPr>
                  <p:nvPr/>
                </p:nvCxnSpPr>
                <p:spPr>
                  <a:xfrm>
                    <a:off x="30974321" y="13277140"/>
                    <a:ext cx="55018"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387" name="Group 386">
                  <a:extLst>
                    <a:ext uri="{FF2B5EF4-FFF2-40B4-BE49-F238E27FC236}">
                      <a16:creationId xmlns:a16="http://schemas.microsoft.com/office/drawing/2014/main" id="{0746CE90-8FFC-0BF4-3089-B3B0E08DE8EB}"/>
                    </a:ext>
                  </a:extLst>
                </p:cNvPr>
                <p:cNvGrpSpPr/>
                <p:nvPr/>
              </p:nvGrpSpPr>
              <p:grpSpPr>
                <a:xfrm>
                  <a:off x="29419085" y="13934198"/>
                  <a:ext cx="55018" cy="23581"/>
                  <a:chOff x="30974321" y="13265350"/>
                  <a:chExt cx="55018" cy="23581"/>
                </a:xfrm>
              </p:grpSpPr>
              <p:cxnSp>
                <p:nvCxnSpPr>
                  <p:cNvPr id="388" name="Straight Connector 387">
                    <a:extLst>
                      <a:ext uri="{FF2B5EF4-FFF2-40B4-BE49-F238E27FC236}">
                        <a16:creationId xmlns:a16="http://schemas.microsoft.com/office/drawing/2014/main" id="{7F383894-C081-03AF-7351-CD90AF3E23EC}"/>
                      </a:ext>
                    </a:extLst>
                  </p:cNvPr>
                  <p:cNvCxnSpPr>
                    <a:cxnSpLocks/>
                  </p:cNvCxnSpPr>
                  <p:nvPr/>
                </p:nvCxnSpPr>
                <p:spPr>
                  <a:xfrm>
                    <a:off x="31001830" y="13265350"/>
                    <a:ext cx="0" cy="23581"/>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0490765E-992E-1606-ED44-276A02EF9D77}"/>
                      </a:ext>
                    </a:extLst>
                  </p:cNvPr>
                  <p:cNvCxnSpPr>
                    <a:cxnSpLocks/>
                  </p:cNvCxnSpPr>
                  <p:nvPr/>
                </p:nvCxnSpPr>
                <p:spPr>
                  <a:xfrm>
                    <a:off x="30974321" y="13277140"/>
                    <a:ext cx="55018"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390" name="Group 389">
                  <a:extLst>
                    <a:ext uri="{FF2B5EF4-FFF2-40B4-BE49-F238E27FC236}">
                      <a16:creationId xmlns:a16="http://schemas.microsoft.com/office/drawing/2014/main" id="{ADBD4ACB-357B-F9F4-F4D3-C146214F4061}"/>
                    </a:ext>
                  </a:extLst>
                </p:cNvPr>
                <p:cNvGrpSpPr/>
                <p:nvPr/>
              </p:nvGrpSpPr>
              <p:grpSpPr>
                <a:xfrm>
                  <a:off x="30351825" y="13837256"/>
                  <a:ext cx="55018" cy="23581"/>
                  <a:chOff x="30974321" y="13265350"/>
                  <a:chExt cx="55018" cy="23581"/>
                </a:xfrm>
              </p:grpSpPr>
              <p:cxnSp>
                <p:nvCxnSpPr>
                  <p:cNvPr id="391" name="Straight Connector 390">
                    <a:extLst>
                      <a:ext uri="{FF2B5EF4-FFF2-40B4-BE49-F238E27FC236}">
                        <a16:creationId xmlns:a16="http://schemas.microsoft.com/office/drawing/2014/main" id="{DD3329A5-BFCD-CE39-F923-706B283A14F0}"/>
                      </a:ext>
                    </a:extLst>
                  </p:cNvPr>
                  <p:cNvCxnSpPr>
                    <a:cxnSpLocks/>
                  </p:cNvCxnSpPr>
                  <p:nvPr/>
                </p:nvCxnSpPr>
                <p:spPr>
                  <a:xfrm>
                    <a:off x="31001830" y="13265350"/>
                    <a:ext cx="0" cy="23581"/>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B8D073E4-7846-A974-BD7C-960D0FF1346D}"/>
                      </a:ext>
                    </a:extLst>
                  </p:cNvPr>
                  <p:cNvCxnSpPr>
                    <a:cxnSpLocks/>
                  </p:cNvCxnSpPr>
                  <p:nvPr/>
                </p:nvCxnSpPr>
                <p:spPr>
                  <a:xfrm>
                    <a:off x="30974321" y="13277140"/>
                    <a:ext cx="55018"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393" name="Group 392">
                  <a:extLst>
                    <a:ext uri="{FF2B5EF4-FFF2-40B4-BE49-F238E27FC236}">
                      <a16:creationId xmlns:a16="http://schemas.microsoft.com/office/drawing/2014/main" id="{EFCAC34B-7E4D-7325-308D-A5375622A1D1}"/>
                    </a:ext>
                  </a:extLst>
                </p:cNvPr>
                <p:cNvGrpSpPr/>
                <p:nvPr/>
              </p:nvGrpSpPr>
              <p:grpSpPr>
                <a:xfrm>
                  <a:off x="30582826" y="14267382"/>
                  <a:ext cx="55018" cy="23581"/>
                  <a:chOff x="30974321" y="13265350"/>
                  <a:chExt cx="55018" cy="23581"/>
                </a:xfrm>
              </p:grpSpPr>
              <p:cxnSp>
                <p:nvCxnSpPr>
                  <p:cNvPr id="394" name="Straight Connector 393">
                    <a:extLst>
                      <a:ext uri="{FF2B5EF4-FFF2-40B4-BE49-F238E27FC236}">
                        <a16:creationId xmlns:a16="http://schemas.microsoft.com/office/drawing/2014/main" id="{A6A3ED62-ED35-A5B5-67A0-45110E4A830A}"/>
                      </a:ext>
                    </a:extLst>
                  </p:cNvPr>
                  <p:cNvCxnSpPr>
                    <a:cxnSpLocks/>
                  </p:cNvCxnSpPr>
                  <p:nvPr/>
                </p:nvCxnSpPr>
                <p:spPr>
                  <a:xfrm>
                    <a:off x="31001830" y="13265350"/>
                    <a:ext cx="0" cy="23581"/>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395" name="Straight Connector 394">
                    <a:extLst>
                      <a:ext uri="{FF2B5EF4-FFF2-40B4-BE49-F238E27FC236}">
                        <a16:creationId xmlns:a16="http://schemas.microsoft.com/office/drawing/2014/main" id="{08D8E8C7-8626-DC47-4B32-99D35530EDE4}"/>
                      </a:ext>
                    </a:extLst>
                  </p:cNvPr>
                  <p:cNvCxnSpPr>
                    <a:cxnSpLocks/>
                  </p:cNvCxnSpPr>
                  <p:nvPr/>
                </p:nvCxnSpPr>
                <p:spPr>
                  <a:xfrm>
                    <a:off x="30974321" y="13277140"/>
                    <a:ext cx="55018"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396" name="Group 395">
                  <a:extLst>
                    <a:ext uri="{FF2B5EF4-FFF2-40B4-BE49-F238E27FC236}">
                      <a16:creationId xmlns:a16="http://schemas.microsoft.com/office/drawing/2014/main" id="{142A935B-5C87-DA33-B49D-A480D147BAAC}"/>
                    </a:ext>
                  </a:extLst>
                </p:cNvPr>
                <p:cNvGrpSpPr/>
                <p:nvPr/>
              </p:nvGrpSpPr>
              <p:grpSpPr>
                <a:xfrm>
                  <a:off x="30598547" y="14304063"/>
                  <a:ext cx="55018" cy="23581"/>
                  <a:chOff x="30974321" y="13265350"/>
                  <a:chExt cx="55018" cy="23581"/>
                </a:xfrm>
              </p:grpSpPr>
              <p:cxnSp>
                <p:nvCxnSpPr>
                  <p:cNvPr id="397" name="Straight Connector 396">
                    <a:extLst>
                      <a:ext uri="{FF2B5EF4-FFF2-40B4-BE49-F238E27FC236}">
                        <a16:creationId xmlns:a16="http://schemas.microsoft.com/office/drawing/2014/main" id="{31662C62-3709-0503-221C-42DD079A6B64}"/>
                      </a:ext>
                    </a:extLst>
                  </p:cNvPr>
                  <p:cNvCxnSpPr>
                    <a:cxnSpLocks/>
                  </p:cNvCxnSpPr>
                  <p:nvPr/>
                </p:nvCxnSpPr>
                <p:spPr>
                  <a:xfrm>
                    <a:off x="31001830" y="13265350"/>
                    <a:ext cx="0" cy="23581"/>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398" name="Straight Connector 397">
                    <a:extLst>
                      <a:ext uri="{FF2B5EF4-FFF2-40B4-BE49-F238E27FC236}">
                        <a16:creationId xmlns:a16="http://schemas.microsoft.com/office/drawing/2014/main" id="{64F0BA4B-F361-D392-EAFB-EF107347F8E2}"/>
                      </a:ext>
                    </a:extLst>
                  </p:cNvPr>
                  <p:cNvCxnSpPr>
                    <a:cxnSpLocks/>
                  </p:cNvCxnSpPr>
                  <p:nvPr/>
                </p:nvCxnSpPr>
                <p:spPr>
                  <a:xfrm>
                    <a:off x="30974321" y="13277140"/>
                    <a:ext cx="55018"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nvGrpSpPr>
                <p:cNvPr id="399" name="Group 398">
                  <a:extLst>
                    <a:ext uri="{FF2B5EF4-FFF2-40B4-BE49-F238E27FC236}">
                      <a16:creationId xmlns:a16="http://schemas.microsoft.com/office/drawing/2014/main" id="{2819D2A2-AB58-7737-FFC5-9DBD5F6A1642}"/>
                    </a:ext>
                  </a:extLst>
                </p:cNvPr>
                <p:cNvGrpSpPr/>
                <p:nvPr/>
              </p:nvGrpSpPr>
              <p:grpSpPr>
                <a:xfrm>
                  <a:off x="31478886" y="14309303"/>
                  <a:ext cx="55018" cy="23581"/>
                  <a:chOff x="30974321" y="13265350"/>
                  <a:chExt cx="55018" cy="23581"/>
                </a:xfrm>
              </p:grpSpPr>
              <p:cxnSp>
                <p:nvCxnSpPr>
                  <p:cNvPr id="400" name="Straight Connector 399">
                    <a:extLst>
                      <a:ext uri="{FF2B5EF4-FFF2-40B4-BE49-F238E27FC236}">
                        <a16:creationId xmlns:a16="http://schemas.microsoft.com/office/drawing/2014/main" id="{693A6FDF-1A35-FDF1-794C-37142AD2DA75}"/>
                      </a:ext>
                    </a:extLst>
                  </p:cNvPr>
                  <p:cNvCxnSpPr>
                    <a:cxnSpLocks/>
                  </p:cNvCxnSpPr>
                  <p:nvPr/>
                </p:nvCxnSpPr>
                <p:spPr>
                  <a:xfrm>
                    <a:off x="31001830" y="13265350"/>
                    <a:ext cx="0" cy="23581"/>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401" name="Straight Connector 400">
                    <a:extLst>
                      <a:ext uri="{FF2B5EF4-FFF2-40B4-BE49-F238E27FC236}">
                        <a16:creationId xmlns:a16="http://schemas.microsoft.com/office/drawing/2014/main" id="{DC931F24-DEE7-0B00-7CAF-F8A0BF2D448C}"/>
                      </a:ext>
                    </a:extLst>
                  </p:cNvPr>
                  <p:cNvCxnSpPr>
                    <a:cxnSpLocks/>
                  </p:cNvCxnSpPr>
                  <p:nvPr/>
                </p:nvCxnSpPr>
                <p:spPr>
                  <a:xfrm>
                    <a:off x="30974321" y="13277140"/>
                    <a:ext cx="55018" cy="0"/>
                  </a:xfrm>
                  <a:prstGeom prst="line">
                    <a:avLst/>
                  </a:prstGeom>
                  <a:ln w="9525" cap="sq">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grpSp>
          </p:grpSp>
        </p:grpSp>
      </p:grpSp>
    </p:spTree>
    <p:custDataLst>
      <p:tags r:id="rId1"/>
    </p:custDataLst>
    <p:extLst>
      <p:ext uri="{BB962C8B-B14F-4D97-AF65-F5344CB8AC3E}">
        <p14:creationId xmlns:p14="http://schemas.microsoft.com/office/powerpoint/2010/main" val="36895637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DESIGN_ID_OFFICE THEME" val="bC6foqZK"/>
  <p:tag name="ARTICULATE_SLIDE_COUNT"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 name="BRIGHTSLIDE_SLIDE_COLLAPSED" val="TRUE"/>
</p:tagLst>
</file>

<file path=ppt/theme/theme1.xml><?xml version="1.0" encoding="utf-8"?>
<a:theme xmlns:a="http://schemas.openxmlformats.org/drawingml/2006/main" name="Office Theme">
  <a:themeElements>
    <a:clrScheme name="Custom 3">
      <a:dk1>
        <a:srgbClr val="000000"/>
      </a:dk1>
      <a:lt1>
        <a:srgbClr val="FFFFFF"/>
      </a:lt1>
      <a:dk2>
        <a:srgbClr val="0000C9"/>
      </a:dk2>
      <a:lt2>
        <a:srgbClr val="E6F4FF"/>
      </a:lt2>
      <a:accent1>
        <a:srgbClr val="0000C9"/>
      </a:accent1>
      <a:accent2>
        <a:srgbClr val="0095FF"/>
      </a:accent2>
      <a:accent3>
        <a:srgbClr val="00004E"/>
      </a:accent3>
      <a:accent4>
        <a:srgbClr val="000484"/>
      </a:accent4>
      <a:accent5>
        <a:srgbClr val="003FE2"/>
      </a:accent5>
      <a:accent6>
        <a:srgbClr val="66BFFF"/>
      </a:accent6>
      <a:hlink>
        <a:srgbClr val="68EAFF"/>
      </a:hlink>
      <a:folHlink>
        <a:srgbClr val="0DBDBA"/>
      </a:folHlink>
    </a:clrScheme>
    <a:fontScheme name="Custom 14">
      <a:majorFont>
        <a:latin typeface="Pfizer Diatype Office"/>
        <a:ea typeface=""/>
        <a:cs typeface=""/>
      </a:majorFont>
      <a:minorFont>
        <a:latin typeface="Pfizer Diatype Offi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1000" b="1" dirty="0"/>
        </a:defPPr>
      </a:lstStyle>
      <a:style>
        <a:lnRef idx="2">
          <a:schemeClr val="accent1">
            <a:shade val="15000"/>
          </a:schemeClr>
        </a:lnRef>
        <a:fillRef idx="1">
          <a:schemeClr val="accent1"/>
        </a:fillRef>
        <a:effectRef idx="0">
          <a:schemeClr val="accent1"/>
        </a:effectRef>
        <a:fontRef idx="minor">
          <a:schemeClr val="lt1"/>
        </a:fontRef>
      </a:style>
    </a:spDef>
    <a:lnDef>
      <a:spPr>
        <a:ln w="12700">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algn="l">
          <a:lnSpc>
            <a:spcPct val="90000"/>
          </a:lnSpc>
          <a:defRPr sz="1000" dirty="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82E69832BDD18469E1638D9E621E7D3" ma:contentTypeVersion="14" ma:contentTypeDescription="Create a new document." ma:contentTypeScope="" ma:versionID="5fdf5d65d29397bca614a9dd14141ead">
  <xsd:schema xmlns:xsd="http://www.w3.org/2001/XMLSchema" xmlns:xs="http://www.w3.org/2001/XMLSchema" xmlns:p="http://schemas.microsoft.com/office/2006/metadata/properties" xmlns:ns2="aebd4f02-ae58-489c-95a9-5750a0a348b6" xmlns:ns3="d94f4e61-a73c-4922-9938-d4180c730fca" targetNamespace="http://schemas.microsoft.com/office/2006/metadata/properties" ma:root="true" ma:fieldsID="37a67871d8fff662698d49021986362c" ns2:_="" ns3:_="">
    <xsd:import namespace="aebd4f02-ae58-489c-95a9-5750a0a348b6"/>
    <xsd:import namespace="d94f4e61-a73c-4922-9938-d4180c730fc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bd4f02-ae58-489c-95a9-5750a0a348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e078bdb-18a8-4b38-96d3-955d15450c4a"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94f4e61-a73c-4922-9938-d4180c730fca"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60834fe4-441a-40ad-ad28-5e0970d0189c}" ma:internalName="TaxCatchAll" ma:showField="CatchAllData" ma:web="d94f4e61-a73c-4922-9938-d4180c730f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d94f4e61-a73c-4922-9938-d4180c730fca" xsi:nil="true"/>
    <lcf76f155ced4ddcb4097134ff3c332f xmlns="aebd4f02-ae58-489c-95a9-5750a0a348b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3DF6E5A-2E78-4535-A963-1B4699AD8EF6}">
  <ds:schemaRefs>
    <ds:schemaRef ds:uri="http://schemas.microsoft.com/sharepoint/v3/contenttype/forms"/>
  </ds:schemaRefs>
</ds:datastoreItem>
</file>

<file path=customXml/itemProps2.xml><?xml version="1.0" encoding="utf-8"?>
<ds:datastoreItem xmlns:ds="http://schemas.openxmlformats.org/officeDocument/2006/customXml" ds:itemID="{14C3C7A8-3942-4DDE-B0E4-17697E2220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bd4f02-ae58-489c-95a9-5750a0a348b6"/>
    <ds:schemaRef ds:uri="d94f4e61-a73c-4922-9938-d4180c730f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EA5598E-4F9E-418A-9920-BB5E7BB953C9}">
  <ds:schemaRefs>
    <ds:schemaRef ds:uri="http://purl.org/dc/dcmitype/"/>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http://schemas.microsoft.com/office/2006/documentManagement/types"/>
    <ds:schemaRef ds:uri="d94f4e61-a73c-4922-9938-d4180c730fca"/>
    <ds:schemaRef ds:uri="aebd4f02-ae58-489c-95a9-5750a0a348b6"/>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3929</TotalTime>
  <Words>3515</Words>
  <Application>Microsoft Office PowerPoint</Application>
  <PresentationFormat>Custom</PresentationFormat>
  <Paragraphs>530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Nunito Sans</vt:lpstr>
      <vt:lpstr>Pfizer Diatype Office</vt:lpstr>
      <vt:lpstr>Office Theme</vt:lpstr>
      <vt:lpstr>Efficacy and safety of mevrometostat in combination with enzalutamide in patients with metastatic castration‑resistant prostate cancer:  Data from a phase 1 study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Rosie Henderson</cp:lastModifiedBy>
  <cp:revision>11</cp:revision>
  <dcterms:created xsi:type="dcterms:W3CDTF">2025-09-01T08:34:38Z</dcterms:created>
  <dcterms:modified xsi:type="dcterms:W3CDTF">2026-02-04T14:39:00Z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2025-02-19T00:00:00Z</vt:filetime>
  </property>
  <property fmtid="{D5CDD505-2E9C-101B-9397-08002B2CF9AE}" pid="3" name="Creator">
    <vt:lpwstr>Adobe InDesign 20.1 (Macintosh)</vt:lpwstr>
  </property>
  <property fmtid="{D5CDD505-2E9C-101B-9397-08002B2CF9AE}" pid="4" name="LastSaved">
    <vt:filetime>2025-09-01T00:00:00Z</vt:filetime>
  </property>
  <property fmtid="{D5CDD505-2E9C-101B-9397-08002B2CF9AE}" pid="5" name="Producer">
    <vt:lpwstr>Adobe PDF Library 17.0</vt:lpwstr>
  </property>
  <property fmtid="{D5CDD505-2E9C-101B-9397-08002B2CF9AE}" pid="6" name="MediaServiceImageTags">
    <vt:lpwstr/>
  </property>
  <property fmtid="{D5CDD505-2E9C-101B-9397-08002B2CF9AE}" pid="7" name="ArticulateGUID">
    <vt:lpwstr>FC1A3FD8-0C65-458D-9CE6-951623D46798</vt:lpwstr>
  </property>
  <property fmtid="{D5CDD505-2E9C-101B-9397-08002B2CF9AE}" pid="8" name="ArticulatePath">
    <vt:lpwstr>https://primemedica.sharepoint.com/sites/Presentations/Shared Documents/General/Pfizer/18028258 Part 2A + 2C ASCO-CU 2026 poster/26-01-20_ASCO-GU_2A_2C_POS_V1_LM</vt:lpwstr>
  </property>
  <property fmtid="{D5CDD505-2E9C-101B-9397-08002B2CF9AE}" pid="9" name="ContentTypeId">
    <vt:lpwstr>0x010100082E69832BDD18469E1638D9E621E7D3</vt:lpwstr>
  </property>
</Properties>
</file>